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815" r:id="rId2"/>
    <p:sldMasterId id="2147483875" r:id="rId3"/>
  </p:sldMasterIdLst>
  <p:notesMasterIdLst>
    <p:notesMasterId r:id="rId22"/>
  </p:notesMasterIdLst>
  <p:sldIdLst>
    <p:sldId id="256" r:id="rId4"/>
    <p:sldId id="257" r:id="rId5"/>
    <p:sldId id="267" r:id="rId6"/>
    <p:sldId id="272" r:id="rId7"/>
    <p:sldId id="264" r:id="rId8"/>
    <p:sldId id="262" r:id="rId9"/>
    <p:sldId id="265" r:id="rId10"/>
    <p:sldId id="273" r:id="rId11"/>
    <p:sldId id="275" r:id="rId12"/>
    <p:sldId id="276" r:id="rId13"/>
    <p:sldId id="278" r:id="rId14"/>
    <p:sldId id="279" r:id="rId15"/>
    <p:sldId id="274" r:id="rId16"/>
    <p:sldId id="268" r:id="rId17"/>
    <p:sldId id="270" r:id="rId18"/>
    <p:sldId id="269" r:id="rId19"/>
    <p:sldId id="260" r:id="rId20"/>
    <p:sldId id="258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10" autoAdjust="0"/>
    <p:restoredTop sz="90288" autoAdjust="0"/>
  </p:normalViewPr>
  <p:slideViewPr>
    <p:cSldViewPr>
      <p:cViewPr varScale="1">
        <p:scale>
          <a:sx n="93" d="100"/>
          <a:sy n="93" d="100"/>
        </p:scale>
        <p:origin x="84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suo\Downloads\25fcr1r_jp%20(3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1942;&#26989;&#20313;&#21104;&#12487;&#12501;&#12524;&#12540;&#12479;&#12540;&#12398;&#35336;&#3163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1942;&#26989;&#20313;&#21104;&#12487;&#12501;&#12524;&#12540;&#12479;&#12540;&#12398;&#35336;&#31639;&#65298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suo\Documents\survey04&#29983;&#27963;&#24847;&#35672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suo\Downloads\25s24_jp%20(2)&#23455;&#36074;&#22269;&#27665;&#21487;&#20966;&#20998;&#25152;&#24471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suo\Documents\&#12467;&#12500;&#12540;&#23455;&#36074;&#36035;&#37329;&#25351;&#25968;&#2591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suo\Documents\&#12467;&#12500;&#12540;&#23455;&#36074;&#36035;&#37329;&#25351;&#25968;&#2591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suo\Documents\&#12467;&#12500;&#12540;&#23455;&#36074;&#36035;&#37329;&#25351;&#25968;&#25913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tsuo\Documents\&#21942;&#26989;&#20313;&#21104;&#12487;&#12501;&#12524;&#12540;&#12479;&#12540;&#12398;&#35336;&#3163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1942;&#26989;&#20313;&#21104;&#12487;&#12501;&#12524;&#12540;&#12479;&#12540;&#12398;&#35336;&#3163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1942;&#26989;&#20313;&#21104;&#12487;&#12501;&#12524;&#12540;&#12479;&#12540;&#12398;&#35336;&#31639;&#6529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1942;&#26989;&#20313;&#21104;&#12487;&#12501;&#12524;&#12540;&#12479;&#12540;&#12398;&#35336;&#3163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suo\AppData\Local\Microsoft\Windows\Temporary%20Internet%20Files\Content.Outlook\9528382E\&#21942;&#26989;&#20313;&#21104;&#12487;&#12501;&#12524;&#12540;&#12479;&#12540;&#12398;&#35336;&#31639;&#26032;&#28511;&#22823;&#23398;&#20250;&#2999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'[25fcr1r_jp (3).xls]Sheet1'!$A$2</c:f>
              <c:strCache>
                <c:ptCount val="1"/>
                <c:pt idx="0">
                  <c:v>実質国内総生産（支出側）固定基準年方式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'[25fcr1r_jp (3).xls]Sheet1'!$B$1:$V$1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'[25fcr1r_jp (3).xls]Sheet1'!$B$2:$U$2</c:f>
              <c:numCache>
                <c:formatCode>#,##0.0</c:formatCode>
                <c:ptCount val="20"/>
                <c:pt idx="0">
                  <c:v>458304.1</c:v>
                </c:pt>
                <c:pt idx="1">
                  <c:v>463570.3</c:v>
                </c:pt>
                <c:pt idx="2">
                  <c:v>473670.2</c:v>
                </c:pt>
                <c:pt idx="3">
                  <c:v>480555.5</c:v>
                </c:pt>
                <c:pt idx="4">
                  <c:v>470767.3</c:v>
                </c:pt>
                <c:pt idx="5">
                  <c:v>468488.7</c:v>
                </c:pt>
                <c:pt idx="6">
                  <c:v>478259.5</c:v>
                </c:pt>
                <c:pt idx="7">
                  <c:v>479861</c:v>
                </c:pt>
                <c:pt idx="8">
                  <c:v>480833.1</c:v>
                </c:pt>
                <c:pt idx="9">
                  <c:v>486669</c:v>
                </c:pt>
                <c:pt idx="10">
                  <c:v>497145.7</c:v>
                </c:pt>
                <c:pt idx="11">
                  <c:v>503915.1</c:v>
                </c:pt>
                <c:pt idx="12">
                  <c:v>512542.5</c:v>
                </c:pt>
                <c:pt idx="13">
                  <c:v>524321.4</c:v>
                </c:pt>
                <c:pt idx="14">
                  <c:v>519945.4</c:v>
                </c:pt>
                <c:pt idx="15">
                  <c:v>492200.3</c:v>
                </c:pt>
                <c:pt idx="16">
                  <c:v>525154.1</c:v>
                </c:pt>
                <c:pt idx="17">
                  <c:v>527883.9</c:v>
                </c:pt>
                <c:pt idx="18">
                  <c:v>527390.6</c:v>
                </c:pt>
                <c:pt idx="19">
                  <c:v>537555.30000000005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'[25fcr1r_jp (3).xls]Sheet1'!$A$4</c:f>
              <c:strCache>
                <c:ptCount val="1"/>
                <c:pt idx="0">
                  <c:v>実質国内総生産（支出側）連鎖・四半期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'[25fcr1r_jp (3).xls]Sheet1'!$B$1:$V$1</c:f>
              <c:numCache>
                <c:formatCode>General</c:formatCode>
                <c:ptCount val="2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</c:numCache>
            </c:numRef>
          </c:cat>
          <c:val>
            <c:numRef>
              <c:f>'[25fcr1r_jp (3).xls]Sheet1'!$B$4:$V$4</c:f>
              <c:numCache>
                <c:formatCode>#,##0.00</c:formatCode>
                <c:ptCount val="21"/>
                <c:pt idx="0">
                  <c:v>446779.9</c:v>
                </c:pt>
                <c:pt idx="1">
                  <c:v>455457.9</c:v>
                </c:pt>
                <c:pt idx="2">
                  <c:v>467345.6</c:v>
                </c:pt>
                <c:pt idx="3">
                  <c:v>474802.7</c:v>
                </c:pt>
                <c:pt idx="4">
                  <c:v>465291.7</c:v>
                </c:pt>
                <c:pt idx="5">
                  <c:v>464364.2</c:v>
                </c:pt>
                <c:pt idx="6">
                  <c:v>474847.2</c:v>
                </c:pt>
                <c:pt idx="7">
                  <c:v>476535.1</c:v>
                </c:pt>
                <c:pt idx="8">
                  <c:v>477914.9</c:v>
                </c:pt>
                <c:pt idx="9">
                  <c:v>485968.3</c:v>
                </c:pt>
                <c:pt idx="10">
                  <c:v>497440.7</c:v>
                </c:pt>
                <c:pt idx="11">
                  <c:v>503921</c:v>
                </c:pt>
                <c:pt idx="12">
                  <c:v>512451.9</c:v>
                </c:pt>
                <c:pt idx="13">
                  <c:v>523685.8</c:v>
                </c:pt>
                <c:pt idx="14">
                  <c:v>518230.9</c:v>
                </c:pt>
                <c:pt idx="15">
                  <c:v>489588.4</c:v>
                </c:pt>
                <c:pt idx="16">
                  <c:v>512654.8</c:v>
                </c:pt>
                <c:pt idx="17">
                  <c:v>510325.9</c:v>
                </c:pt>
                <c:pt idx="18">
                  <c:v>519216.8</c:v>
                </c:pt>
                <c:pt idx="19">
                  <c:v>527459.80000000005</c:v>
                </c:pt>
                <c:pt idx="20">
                  <c:v>526965.9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356752"/>
        <c:axId val="242356360"/>
      </c:lineChart>
      <c:catAx>
        <c:axId val="24235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2356360"/>
        <c:crosses val="autoZero"/>
        <c:auto val="1"/>
        <c:lblAlgn val="ctr"/>
        <c:lblOffset val="100"/>
        <c:noMultiLvlLbl val="0"/>
      </c:catAx>
      <c:valAx>
        <c:axId val="2423563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423567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4.4190621331929449E-2"/>
          <c:y val="0.11742454795738086"/>
          <c:w val="0.9453008844427917"/>
          <c:h val="0.86856863697032161"/>
        </c:manualLayout>
      </c:layout>
      <c:lineChart>
        <c:grouping val="standard"/>
        <c:varyColors val="0"/>
        <c:ser>
          <c:idx val="0"/>
          <c:order val="0"/>
          <c:tx>
            <c:strRef>
              <c:f>GDPデフレーター四半期!$A$1</c:f>
              <c:strCache>
                <c:ptCount val="1"/>
                <c:pt idx="0">
                  <c:v>GDPデフレーター（四半期）前年同期比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GDPデフレーター四半期!$E$2:$CA$2</c:f>
              <c:numCache>
                <c:formatCode>General</c:formatCode>
                <c:ptCount val="75"/>
                <c:pt idx="0">
                  <c:v>1995</c:v>
                </c:pt>
                <c:pt idx="1">
                  <c:v>1995</c:v>
                </c:pt>
                <c:pt idx="2">
                  <c:v>1995</c:v>
                </c:pt>
                <c:pt idx="3">
                  <c:v>1995</c:v>
                </c:pt>
                <c:pt idx="4">
                  <c:v>1996</c:v>
                </c:pt>
                <c:pt idx="5">
                  <c:v>1996</c:v>
                </c:pt>
                <c:pt idx="6">
                  <c:v>1996</c:v>
                </c:pt>
                <c:pt idx="7">
                  <c:v>1996</c:v>
                </c:pt>
                <c:pt idx="8">
                  <c:v>1997</c:v>
                </c:pt>
                <c:pt idx="9">
                  <c:v>1997</c:v>
                </c:pt>
                <c:pt idx="10">
                  <c:v>1997</c:v>
                </c:pt>
                <c:pt idx="11">
                  <c:v>1997</c:v>
                </c:pt>
                <c:pt idx="12">
                  <c:v>1998</c:v>
                </c:pt>
                <c:pt idx="13">
                  <c:v>1998</c:v>
                </c:pt>
                <c:pt idx="14">
                  <c:v>1998</c:v>
                </c:pt>
                <c:pt idx="15">
                  <c:v>1998</c:v>
                </c:pt>
                <c:pt idx="16">
                  <c:v>1999</c:v>
                </c:pt>
                <c:pt idx="17">
                  <c:v>1999</c:v>
                </c:pt>
                <c:pt idx="18">
                  <c:v>1999</c:v>
                </c:pt>
                <c:pt idx="19">
                  <c:v>1999</c:v>
                </c:pt>
                <c:pt idx="20">
                  <c:v>2000</c:v>
                </c:pt>
                <c:pt idx="21">
                  <c:v>2000</c:v>
                </c:pt>
                <c:pt idx="22">
                  <c:v>2000</c:v>
                </c:pt>
                <c:pt idx="23">
                  <c:v>2000</c:v>
                </c:pt>
                <c:pt idx="24">
                  <c:v>2001</c:v>
                </c:pt>
                <c:pt idx="25">
                  <c:v>2001</c:v>
                </c:pt>
                <c:pt idx="26">
                  <c:v>2001</c:v>
                </c:pt>
                <c:pt idx="27">
                  <c:v>2001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2003</c:v>
                </c:pt>
                <c:pt idx="33">
                  <c:v>2003</c:v>
                </c:pt>
                <c:pt idx="34">
                  <c:v>2003</c:v>
                </c:pt>
                <c:pt idx="35">
                  <c:v>2003</c:v>
                </c:pt>
                <c:pt idx="36">
                  <c:v>2004</c:v>
                </c:pt>
                <c:pt idx="37">
                  <c:v>2004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2005</c:v>
                </c:pt>
                <c:pt idx="43">
                  <c:v>2005</c:v>
                </c:pt>
                <c:pt idx="44">
                  <c:v>2006</c:v>
                </c:pt>
                <c:pt idx="45">
                  <c:v>2006</c:v>
                </c:pt>
                <c:pt idx="46">
                  <c:v>2006</c:v>
                </c:pt>
                <c:pt idx="47">
                  <c:v>2006</c:v>
                </c:pt>
                <c:pt idx="48">
                  <c:v>2007</c:v>
                </c:pt>
                <c:pt idx="49">
                  <c:v>2007</c:v>
                </c:pt>
                <c:pt idx="50">
                  <c:v>2007</c:v>
                </c:pt>
                <c:pt idx="51">
                  <c:v>2007</c:v>
                </c:pt>
                <c:pt idx="52">
                  <c:v>2008</c:v>
                </c:pt>
                <c:pt idx="53">
                  <c:v>2008</c:v>
                </c:pt>
                <c:pt idx="54">
                  <c:v>2008</c:v>
                </c:pt>
                <c:pt idx="55">
                  <c:v>2008</c:v>
                </c:pt>
                <c:pt idx="56">
                  <c:v>2009</c:v>
                </c:pt>
                <c:pt idx="57">
                  <c:v>2009</c:v>
                </c:pt>
                <c:pt idx="58">
                  <c:v>2009</c:v>
                </c:pt>
                <c:pt idx="59">
                  <c:v>2009</c:v>
                </c:pt>
                <c:pt idx="60">
                  <c:v>2010</c:v>
                </c:pt>
                <c:pt idx="61">
                  <c:v>2010</c:v>
                </c:pt>
                <c:pt idx="62">
                  <c:v>2010</c:v>
                </c:pt>
                <c:pt idx="63">
                  <c:v>2010</c:v>
                </c:pt>
                <c:pt idx="64">
                  <c:v>2011</c:v>
                </c:pt>
                <c:pt idx="65">
                  <c:v>2011</c:v>
                </c:pt>
                <c:pt idx="66">
                  <c:v>2011</c:v>
                </c:pt>
                <c:pt idx="67">
                  <c:v>2011</c:v>
                </c:pt>
                <c:pt idx="68">
                  <c:v>2012</c:v>
                </c:pt>
                <c:pt idx="69">
                  <c:v>2012</c:v>
                </c:pt>
                <c:pt idx="70">
                  <c:v>2012</c:v>
                </c:pt>
                <c:pt idx="71">
                  <c:v>2012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</c:numCache>
            </c:numRef>
          </c:cat>
          <c:val>
            <c:numRef>
              <c:f>GDPデフレーター四半期!$E$4:$CA$4</c:f>
              <c:numCache>
                <c:formatCode>General</c:formatCode>
                <c:ptCount val="75"/>
                <c:pt idx="0">
                  <c:v>-0.5</c:v>
                </c:pt>
                <c:pt idx="1">
                  <c:v>-1.1000000000000001</c:v>
                </c:pt>
                <c:pt idx="2">
                  <c:v>-0.70000000000000062</c:v>
                </c:pt>
                <c:pt idx="3">
                  <c:v>-0.70000000000000062</c:v>
                </c:pt>
                <c:pt idx="4">
                  <c:v>-0.8</c:v>
                </c:pt>
                <c:pt idx="5">
                  <c:v>-0.30000000000000032</c:v>
                </c:pt>
                <c:pt idx="6">
                  <c:v>-0.4</c:v>
                </c:pt>
                <c:pt idx="7">
                  <c:v>-0.70000000000000062</c:v>
                </c:pt>
                <c:pt idx="8">
                  <c:v>-0.2</c:v>
                </c:pt>
                <c:pt idx="9">
                  <c:v>0.9</c:v>
                </c:pt>
                <c:pt idx="10">
                  <c:v>0.70000000000000062</c:v>
                </c:pt>
                <c:pt idx="11">
                  <c:v>1</c:v>
                </c:pt>
                <c:pt idx="12">
                  <c:v>0.9</c:v>
                </c:pt>
                <c:pt idx="13">
                  <c:v>-0.30000000000000032</c:v>
                </c:pt>
                <c:pt idx="14">
                  <c:v>-0.4</c:v>
                </c:pt>
                <c:pt idx="15">
                  <c:v>-0.4</c:v>
                </c:pt>
                <c:pt idx="16">
                  <c:v>-0.9</c:v>
                </c:pt>
                <c:pt idx="17">
                  <c:v>-1</c:v>
                </c:pt>
                <c:pt idx="18">
                  <c:v>-1.4</c:v>
                </c:pt>
                <c:pt idx="19">
                  <c:v>-1.7</c:v>
                </c:pt>
                <c:pt idx="20">
                  <c:v>-1.3</c:v>
                </c:pt>
                <c:pt idx="21">
                  <c:v>-1.5</c:v>
                </c:pt>
                <c:pt idx="22">
                  <c:v>-1.1000000000000001</c:v>
                </c:pt>
                <c:pt idx="23">
                  <c:v>-1.1000000000000001</c:v>
                </c:pt>
                <c:pt idx="24">
                  <c:v>-0.8</c:v>
                </c:pt>
                <c:pt idx="25">
                  <c:v>-1.1000000000000001</c:v>
                </c:pt>
                <c:pt idx="26">
                  <c:v>-1.4</c:v>
                </c:pt>
                <c:pt idx="27">
                  <c:v>-1.4</c:v>
                </c:pt>
                <c:pt idx="28">
                  <c:v>-1.5</c:v>
                </c:pt>
                <c:pt idx="29">
                  <c:v>-1.5</c:v>
                </c:pt>
                <c:pt idx="30">
                  <c:v>-1.6</c:v>
                </c:pt>
                <c:pt idx="31">
                  <c:v>-1.6</c:v>
                </c:pt>
                <c:pt idx="32">
                  <c:v>-2.6</c:v>
                </c:pt>
                <c:pt idx="33">
                  <c:v>-1.2</c:v>
                </c:pt>
                <c:pt idx="34">
                  <c:v>-1.3</c:v>
                </c:pt>
                <c:pt idx="35">
                  <c:v>-1.8</c:v>
                </c:pt>
                <c:pt idx="36">
                  <c:v>-1.5</c:v>
                </c:pt>
                <c:pt idx="37">
                  <c:v>-1.9000000000000001</c:v>
                </c:pt>
                <c:pt idx="38">
                  <c:v>-1.5</c:v>
                </c:pt>
                <c:pt idx="39">
                  <c:v>-0.60000000000000064</c:v>
                </c:pt>
                <c:pt idx="40">
                  <c:v>-1.2</c:v>
                </c:pt>
                <c:pt idx="41">
                  <c:v>-1</c:v>
                </c:pt>
                <c:pt idx="42">
                  <c:v>-1.3</c:v>
                </c:pt>
                <c:pt idx="43">
                  <c:v>-1.5</c:v>
                </c:pt>
                <c:pt idx="44">
                  <c:v>-1.4</c:v>
                </c:pt>
                <c:pt idx="45">
                  <c:v>-1.4</c:v>
                </c:pt>
                <c:pt idx="46">
                  <c:v>-1</c:v>
                </c:pt>
                <c:pt idx="47">
                  <c:v>-0.70000000000000062</c:v>
                </c:pt>
                <c:pt idx="48">
                  <c:v>-0.8</c:v>
                </c:pt>
                <c:pt idx="49">
                  <c:v>-0.70000000000000062</c:v>
                </c:pt>
                <c:pt idx="50">
                  <c:v>-0.8</c:v>
                </c:pt>
                <c:pt idx="51">
                  <c:v>-1.4</c:v>
                </c:pt>
                <c:pt idx="52">
                  <c:v>-1.3</c:v>
                </c:pt>
                <c:pt idx="53">
                  <c:v>-1.8</c:v>
                </c:pt>
                <c:pt idx="54">
                  <c:v>-1.9000000000000001</c:v>
                </c:pt>
                <c:pt idx="55">
                  <c:v>0</c:v>
                </c:pt>
                <c:pt idx="56">
                  <c:v>0.2</c:v>
                </c:pt>
                <c:pt idx="57">
                  <c:v>0.1</c:v>
                </c:pt>
                <c:pt idx="58">
                  <c:v>0</c:v>
                </c:pt>
                <c:pt idx="59">
                  <c:v>-2.4</c:v>
                </c:pt>
                <c:pt idx="60">
                  <c:v>-2.4</c:v>
                </c:pt>
                <c:pt idx="61">
                  <c:v>-2.2000000000000002</c:v>
                </c:pt>
                <c:pt idx="62">
                  <c:v>-2</c:v>
                </c:pt>
                <c:pt idx="63">
                  <c:v>-2</c:v>
                </c:pt>
                <c:pt idx="64">
                  <c:v>-1.9000000000000001</c:v>
                </c:pt>
                <c:pt idx="65">
                  <c:v>-2.1</c:v>
                </c:pt>
                <c:pt idx="66">
                  <c:v>-1.9000000000000001</c:v>
                </c:pt>
                <c:pt idx="67">
                  <c:v>-1.5</c:v>
                </c:pt>
                <c:pt idx="68">
                  <c:v>-1.1000000000000001</c:v>
                </c:pt>
                <c:pt idx="69">
                  <c:v>-1.1000000000000001</c:v>
                </c:pt>
                <c:pt idx="70">
                  <c:v>-0.8</c:v>
                </c:pt>
                <c:pt idx="71">
                  <c:v>-0.70000000000000062</c:v>
                </c:pt>
                <c:pt idx="72">
                  <c:v>-1.1000000000000001</c:v>
                </c:pt>
                <c:pt idx="73">
                  <c:v>-0.5</c:v>
                </c:pt>
                <c:pt idx="74">
                  <c:v>-0.30000000000000032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856280"/>
        <c:axId val="242856672"/>
      </c:lineChart>
      <c:catAx>
        <c:axId val="2428562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42856672"/>
        <c:crosses val="autoZero"/>
        <c:auto val="1"/>
        <c:lblAlgn val="ctr"/>
        <c:lblOffset val="100"/>
        <c:noMultiLvlLbl val="0"/>
      </c:catAx>
      <c:valAx>
        <c:axId val="24285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856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53148273593965E-2"/>
          <c:y val="3.6757952820057081E-2"/>
          <c:w val="0.95554684479466856"/>
          <c:h val="0.94960874717623966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CPI!$I$308:$I$532</c:f>
              <c:numCache>
                <c:formatCode>General</c:formatCode>
                <c:ptCount val="225"/>
                <c:pt idx="0">
                  <c:v>1.1799410029498554</c:v>
                </c:pt>
                <c:pt idx="1">
                  <c:v>1.1822660098522211</c:v>
                </c:pt>
                <c:pt idx="2">
                  <c:v>0.98039215686274406</c:v>
                </c:pt>
                <c:pt idx="3">
                  <c:v>0.68027210884352629</c:v>
                </c:pt>
                <c:pt idx="4">
                  <c:v>0.3872216844143328</c:v>
                </c:pt>
                <c:pt idx="5">
                  <c:v>0.3872216844143328</c:v>
                </c:pt>
                <c:pt idx="6">
                  <c:v>0.58365758754864649</c:v>
                </c:pt>
                <c:pt idx="7">
                  <c:v>0.58479532163743531</c:v>
                </c:pt>
                <c:pt idx="8">
                  <c:v>0.67763794772507624</c:v>
                </c:pt>
                <c:pt idx="9">
                  <c:v>0.38647342995169687</c:v>
                </c:pt>
                <c:pt idx="10">
                  <c:v>0.48309178743961395</c:v>
                </c:pt>
                <c:pt idx="11">
                  <c:v>0.48309178743961395</c:v>
                </c:pt>
                <c:pt idx="12">
                  <c:v>0.5830903790087405</c:v>
                </c:pt>
                <c:pt idx="13">
                  <c:v>0.38948393378772372</c:v>
                </c:pt>
                <c:pt idx="14">
                  <c:v>0.48543689320388422</c:v>
                </c:pt>
                <c:pt idx="15">
                  <c:v>0.48262548262548288</c:v>
                </c:pt>
                <c:pt idx="16">
                  <c:v>0.5785920925747301</c:v>
                </c:pt>
                <c:pt idx="17">
                  <c:v>0.5785920925747301</c:v>
                </c:pt>
                <c:pt idx="18">
                  <c:v>0.48355899419729265</c:v>
                </c:pt>
                <c:pt idx="19">
                  <c:v>0.48449612403100772</c:v>
                </c:pt>
                <c:pt idx="20">
                  <c:v>0.28846153846153538</c:v>
                </c:pt>
                <c:pt idx="21">
                  <c:v>0.5774783445620737</c:v>
                </c:pt>
                <c:pt idx="22">
                  <c:v>0.48076923076923078</c:v>
                </c:pt>
                <c:pt idx="23">
                  <c:v>0.28846153846153538</c:v>
                </c:pt>
                <c:pt idx="24">
                  <c:v>0.38647342995169687</c:v>
                </c:pt>
                <c:pt idx="25">
                  <c:v>0.48496605237633372</c:v>
                </c:pt>
                <c:pt idx="26">
                  <c:v>0.48309178743961395</c:v>
                </c:pt>
                <c:pt idx="27">
                  <c:v>1.5369836695485208</c:v>
                </c:pt>
                <c:pt idx="28">
                  <c:v>1.6299137104506258</c:v>
                </c:pt>
                <c:pt idx="29">
                  <c:v>1.6299137104506258</c:v>
                </c:pt>
                <c:pt idx="30">
                  <c:v>1.6361886429258801</c:v>
                </c:pt>
                <c:pt idx="31">
                  <c:v>1.542912246865954</c:v>
                </c:pt>
                <c:pt idx="32">
                  <c:v>2.3010546500479441</c:v>
                </c:pt>
                <c:pt idx="33">
                  <c:v>2.2966507177033546</c:v>
                </c:pt>
                <c:pt idx="34">
                  <c:v>2.2966507177033546</c:v>
                </c:pt>
                <c:pt idx="35">
                  <c:v>2.3969319271332661</c:v>
                </c:pt>
                <c:pt idx="36">
                  <c:v>2.0211742059672746</c:v>
                </c:pt>
                <c:pt idx="37">
                  <c:v>2.0270270270270405</c:v>
                </c:pt>
                <c:pt idx="38">
                  <c:v>2.1153846153846181</c:v>
                </c:pt>
                <c:pt idx="39">
                  <c:v>0.85146641438031367</c:v>
                </c:pt>
                <c:pt idx="40">
                  <c:v>0.66037735849056955</c:v>
                </c:pt>
                <c:pt idx="41">
                  <c:v>0.56603773584905126</c:v>
                </c:pt>
                <c:pt idx="42">
                  <c:v>0.56818181818182711</c:v>
                </c:pt>
                <c:pt idx="43">
                  <c:v>0.75973409306742457</c:v>
                </c:pt>
                <c:pt idx="44">
                  <c:v>-9.3720712277421458E-2</c:v>
                </c:pt>
                <c:pt idx="45">
                  <c:v>-0.18709073900842202</c:v>
                </c:pt>
                <c:pt idx="46">
                  <c:v>-0.18709073900842202</c:v>
                </c:pt>
                <c:pt idx="47">
                  <c:v>-9.3632958801493041E-2</c:v>
                </c:pt>
                <c:pt idx="48">
                  <c:v>0</c:v>
                </c:pt>
                <c:pt idx="49">
                  <c:v>-0.18921475875118554</c:v>
                </c:pt>
                <c:pt idx="50">
                  <c:v>-0.18832391713747937</c:v>
                </c:pt>
                <c:pt idx="51">
                  <c:v>0</c:v>
                </c:pt>
                <c:pt idx="52">
                  <c:v>-9.3720712277421458E-2</c:v>
                </c:pt>
                <c:pt idx="53">
                  <c:v>0</c:v>
                </c:pt>
                <c:pt idx="54">
                  <c:v>-9.4161958568746429E-2</c:v>
                </c:pt>
                <c:pt idx="55">
                  <c:v>-9.425070688029645E-2</c:v>
                </c:pt>
                <c:pt idx="56">
                  <c:v>-0.18761726078798219</c:v>
                </c:pt>
                <c:pt idx="57">
                  <c:v>-9.3720712277421458E-2</c:v>
                </c:pt>
                <c:pt idx="58">
                  <c:v>-0.18744142455482973</c:v>
                </c:pt>
                <c:pt idx="59">
                  <c:v>-0.28116213683223734</c:v>
                </c:pt>
                <c:pt idx="60">
                  <c:v>-0.28301886792452652</c:v>
                </c:pt>
                <c:pt idx="61">
                  <c:v>0</c:v>
                </c:pt>
                <c:pt idx="62">
                  <c:v>-9.433962264150407E-2</c:v>
                </c:pt>
                <c:pt idx="63">
                  <c:v>-0.46904315196998131</c:v>
                </c:pt>
                <c:pt idx="64">
                  <c:v>-0.18761726078798219</c:v>
                </c:pt>
                <c:pt idx="65">
                  <c:v>-0.46904315196998131</c:v>
                </c:pt>
                <c:pt idx="66">
                  <c:v>-0.18850141376059279</c:v>
                </c:pt>
                <c:pt idx="67">
                  <c:v>0</c:v>
                </c:pt>
                <c:pt idx="68">
                  <c:v>-0.46992481203007563</c:v>
                </c:pt>
                <c:pt idx="69">
                  <c:v>-0.93808630393996151</c:v>
                </c:pt>
                <c:pt idx="70">
                  <c:v>-0.84507042253521758</c:v>
                </c:pt>
                <c:pt idx="71">
                  <c:v>-0.84586466165414065</c:v>
                </c:pt>
                <c:pt idx="72">
                  <c:v>-0.851466414380327</c:v>
                </c:pt>
                <c:pt idx="73">
                  <c:v>-0.94786729857820029</c:v>
                </c:pt>
                <c:pt idx="74">
                  <c:v>-1.1331444759206826</c:v>
                </c:pt>
                <c:pt idx="75">
                  <c:v>-0.94250706880301616</c:v>
                </c:pt>
                <c:pt idx="76">
                  <c:v>-1.1278195488721818</c:v>
                </c:pt>
                <c:pt idx="77">
                  <c:v>-0.94250706880301616</c:v>
                </c:pt>
                <c:pt idx="78">
                  <c:v>-0.94428706326723244</c:v>
                </c:pt>
                <c:pt idx="79">
                  <c:v>-0.94339622641509524</c:v>
                </c:pt>
                <c:pt idx="80">
                  <c:v>-0.84985835694051615</c:v>
                </c:pt>
                <c:pt idx="81">
                  <c:v>-0.66287878787877841</c:v>
                </c:pt>
                <c:pt idx="82">
                  <c:v>-0.85227272727271919</c:v>
                </c:pt>
                <c:pt idx="83">
                  <c:v>-0.75829383886255664</c:v>
                </c:pt>
                <c:pt idx="84">
                  <c:v>-0.85877862595419174</c:v>
                </c:pt>
                <c:pt idx="85">
                  <c:v>-0.86124401913876236</c:v>
                </c:pt>
                <c:pt idx="86">
                  <c:v>-0.76408787010505963</c:v>
                </c:pt>
                <c:pt idx="87">
                  <c:v>-0.85632730732634788</c:v>
                </c:pt>
                <c:pt idx="88">
                  <c:v>-0.95057034220532322</c:v>
                </c:pt>
                <c:pt idx="89">
                  <c:v>-0.85632730732634788</c:v>
                </c:pt>
                <c:pt idx="90">
                  <c:v>-0.95328884652049672</c:v>
                </c:pt>
                <c:pt idx="91">
                  <c:v>-0.85714285714286265</c:v>
                </c:pt>
                <c:pt idx="92">
                  <c:v>-0.85714285714286265</c:v>
                </c:pt>
                <c:pt idx="93">
                  <c:v>-0.85795996186845169</c:v>
                </c:pt>
                <c:pt idx="94">
                  <c:v>-0.76408787010505963</c:v>
                </c:pt>
                <c:pt idx="95">
                  <c:v>-0.66857688634193202</c:v>
                </c:pt>
                <c:pt idx="96">
                  <c:v>-0.67372473532242916</c:v>
                </c:pt>
                <c:pt idx="97">
                  <c:v>-0.57915057915057444</c:v>
                </c:pt>
                <c:pt idx="98">
                  <c:v>-0.48123195380173223</c:v>
                </c:pt>
                <c:pt idx="99">
                  <c:v>-0.38387715930902727</c:v>
                </c:pt>
                <c:pt idx="100">
                  <c:v>-0.2879078694817635</c:v>
                </c:pt>
                <c:pt idx="101">
                  <c:v>-0.2879078694817635</c:v>
                </c:pt>
                <c:pt idx="102">
                  <c:v>0</c:v>
                </c:pt>
                <c:pt idx="103">
                  <c:v>-9.606147934677664E-2</c:v>
                </c:pt>
                <c:pt idx="104">
                  <c:v>-9.606147934677664E-2</c:v>
                </c:pt>
                <c:pt idx="105">
                  <c:v>-9.6153846153840872E-2</c:v>
                </c:pt>
                <c:pt idx="106">
                  <c:v>-0.19249278152069599</c:v>
                </c:pt>
                <c:pt idx="107">
                  <c:v>-0.28846153846153538</c:v>
                </c:pt>
                <c:pt idx="108">
                  <c:v>-0.38759689922481289</c:v>
                </c:pt>
                <c:pt idx="109">
                  <c:v>-0.38834951456311234</c:v>
                </c:pt>
                <c:pt idx="110">
                  <c:v>-0.38684719535784001</c:v>
                </c:pt>
                <c:pt idx="111">
                  <c:v>-0.57803468208091935</c:v>
                </c:pt>
                <c:pt idx="112">
                  <c:v>-0.57747834456208713</c:v>
                </c:pt>
                <c:pt idx="113">
                  <c:v>-0.67372473532242916</c:v>
                </c:pt>
                <c:pt idx="114">
                  <c:v>-0.76997112608278384</c:v>
                </c:pt>
                <c:pt idx="115">
                  <c:v>-0.67307692307692579</c:v>
                </c:pt>
                <c:pt idx="116">
                  <c:v>-0.67307692307692579</c:v>
                </c:pt>
                <c:pt idx="117">
                  <c:v>-0.48123195380173223</c:v>
                </c:pt>
                <c:pt idx="118">
                  <c:v>-0.67502410800386103</c:v>
                </c:pt>
                <c:pt idx="119">
                  <c:v>-0.67502410800386103</c:v>
                </c:pt>
                <c:pt idx="120">
                  <c:v>-0.19455252918288216</c:v>
                </c:pt>
                <c:pt idx="121">
                  <c:v>-0.38986354775827686</c:v>
                </c:pt>
                <c:pt idx="122">
                  <c:v>-0.38834951456311234</c:v>
                </c:pt>
                <c:pt idx="123">
                  <c:v>-0.29069767441860189</c:v>
                </c:pt>
                <c:pt idx="124">
                  <c:v>-0.29041626331074383</c:v>
                </c:pt>
                <c:pt idx="125">
                  <c:v>-0.38759689922481289</c:v>
                </c:pt>
                <c:pt idx="126">
                  <c:v>-0.48496605237633372</c:v>
                </c:pt>
                <c:pt idx="127">
                  <c:v>-0.58083252662148532</c:v>
                </c:pt>
                <c:pt idx="128">
                  <c:v>-0.38722168441431898</c:v>
                </c:pt>
                <c:pt idx="129">
                  <c:v>-0.48355899419729265</c:v>
                </c:pt>
                <c:pt idx="130">
                  <c:v>-0.48543689320388422</c:v>
                </c:pt>
                <c:pt idx="131">
                  <c:v>-0.38834951456311234</c:v>
                </c:pt>
                <c:pt idx="132">
                  <c:v>-0.7797270955165676</c:v>
                </c:pt>
                <c:pt idx="133">
                  <c:v>-0.58708414872799086</c:v>
                </c:pt>
                <c:pt idx="134">
                  <c:v>-0.48732943469785661</c:v>
                </c:pt>
                <c:pt idx="135">
                  <c:v>-0.58309037900875449</c:v>
                </c:pt>
                <c:pt idx="136">
                  <c:v>-0.48543689320388422</c:v>
                </c:pt>
                <c:pt idx="137">
                  <c:v>-0.38910505836575082</c:v>
                </c:pt>
                <c:pt idx="138">
                  <c:v>-0.29239766081871088</c:v>
                </c:pt>
                <c:pt idx="139">
                  <c:v>-0.38948393378773744</c:v>
                </c:pt>
                <c:pt idx="140">
                  <c:v>-0.48590864917395593</c:v>
                </c:pt>
                <c:pt idx="141">
                  <c:v>-0.38872691933917058</c:v>
                </c:pt>
                <c:pt idx="142">
                  <c:v>-0.19512195121951464</c:v>
                </c:pt>
                <c:pt idx="143">
                  <c:v>-0.29239766081871088</c:v>
                </c:pt>
                <c:pt idx="144">
                  <c:v>-0.19646365422397138</c:v>
                </c:pt>
                <c:pt idx="145">
                  <c:v>-0.29527559055117825</c:v>
                </c:pt>
                <c:pt idx="146">
                  <c:v>-0.48971596474045126</c:v>
                </c:pt>
                <c:pt idx="147">
                  <c:v>-0.19550342130987569</c:v>
                </c:pt>
                <c:pt idx="148">
                  <c:v>-0.29268292682926628</c:v>
                </c:pt>
                <c:pt idx="149">
                  <c:v>-0.39062500000000588</c:v>
                </c:pt>
                <c:pt idx="150">
                  <c:v>-0.58651026392961203</c:v>
                </c:pt>
                <c:pt idx="151">
                  <c:v>-0.19550342130987569</c:v>
                </c:pt>
                <c:pt idx="152">
                  <c:v>-0.29296875000001132</c:v>
                </c:pt>
                <c:pt idx="153">
                  <c:v>-0.29268292682926628</c:v>
                </c:pt>
                <c:pt idx="154">
                  <c:v>-9.7751710654930879E-2</c:v>
                </c:pt>
                <c:pt idx="155">
                  <c:v>-9.7751710654930879E-2</c:v>
                </c:pt>
                <c:pt idx="156">
                  <c:v>-9.8425196850388225E-2</c:v>
                </c:pt>
                <c:pt idx="157">
                  <c:v>-9.8716683119441595E-2</c:v>
                </c:pt>
                <c:pt idx="158">
                  <c:v>9.8425196850402283E-2</c:v>
                </c:pt>
                <c:pt idx="159">
                  <c:v>-9.794319294808454E-2</c:v>
                </c:pt>
                <c:pt idx="160">
                  <c:v>-9.784735812133924E-2</c:v>
                </c:pt>
                <c:pt idx="161">
                  <c:v>9.8039215686268943E-2</c:v>
                </c:pt>
                <c:pt idx="162">
                  <c:v>0.29498525073746074</c:v>
                </c:pt>
                <c:pt idx="163">
                  <c:v>0</c:v>
                </c:pt>
                <c:pt idx="164">
                  <c:v>0.19588638589618326</c:v>
                </c:pt>
                <c:pt idx="165">
                  <c:v>0.19569471624266419</c:v>
                </c:pt>
                <c:pt idx="166">
                  <c:v>0</c:v>
                </c:pt>
                <c:pt idx="167">
                  <c:v>0</c:v>
                </c:pt>
                <c:pt idx="168">
                  <c:v>-0.19704433497537258</c:v>
                </c:pt>
                <c:pt idx="169">
                  <c:v>-9.8814229249020405E-2</c:v>
                </c:pt>
                <c:pt idx="170">
                  <c:v>-0.29498525073746074</c:v>
                </c:pt>
                <c:pt idx="171">
                  <c:v>-0.49019607843137253</c:v>
                </c:pt>
                <c:pt idx="172">
                  <c:v>-0.58765915768853605</c:v>
                </c:pt>
                <c:pt idx="173">
                  <c:v>-0.78354554358471862</c:v>
                </c:pt>
                <c:pt idx="174">
                  <c:v>-0.98039215686274406</c:v>
                </c:pt>
                <c:pt idx="175">
                  <c:v>-0.97943192948090119</c:v>
                </c:pt>
                <c:pt idx="176">
                  <c:v>-1.0752688172042939</c:v>
                </c:pt>
                <c:pt idx="177">
                  <c:v>-1.1718750000000027</c:v>
                </c:pt>
                <c:pt idx="178">
                  <c:v>-1.0763209393346462</c:v>
                </c:pt>
                <c:pt idx="179">
                  <c:v>-1.2720156555772966</c:v>
                </c:pt>
                <c:pt idx="180">
                  <c:v>-0.78973346495557462</c:v>
                </c:pt>
                <c:pt idx="181">
                  <c:v>-0.79129574678535819</c:v>
                </c:pt>
                <c:pt idx="182">
                  <c:v>-0.78895463510849351</c:v>
                </c:pt>
                <c:pt idx="183">
                  <c:v>-1.0837438423645258</c:v>
                </c:pt>
                <c:pt idx="184">
                  <c:v>-1.2807881773398988</c:v>
                </c:pt>
                <c:pt idx="185">
                  <c:v>-1.2833168805528106</c:v>
                </c:pt>
                <c:pt idx="186">
                  <c:v>-1.4851485148514851</c:v>
                </c:pt>
                <c:pt idx="187">
                  <c:v>-1.4836795252225519</c:v>
                </c:pt>
                <c:pt idx="188">
                  <c:v>-1.6798418972332039</c:v>
                </c:pt>
                <c:pt idx="189">
                  <c:v>-1.185770750988145</c:v>
                </c:pt>
                <c:pt idx="190">
                  <c:v>-1.2858555885262106</c:v>
                </c:pt>
                <c:pt idx="191">
                  <c:v>-1.1892963330029758</c:v>
                </c:pt>
                <c:pt idx="192">
                  <c:v>-1.3930348258706524</c:v>
                </c:pt>
                <c:pt idx="193">
                  <c:v>-1.2961116650049818</c:v>
                </c:pt>
                <c:pt idx="194">
                  <c:v>-1.3916500994035701</c:v>
                </c:pt>
                <c:pt idx="195">
                  <c:v>-1.1952191235059801</c:v>
                </c:pt>
                <c:pt idx="196">
                  <c:v>-0.79840319361277168</c:v>
                </c:pt>
                <c:pt idx="197">
                  <c:v>-0.7999999999999976</c:v>
                </c:pt>
                <c:pt idx="198">
                  <c:v>-0.50251256281406897</c:v>
                </c:pt>
                <c:pt idx="199">
                  <c:v>-0.50200803212851552</c:v>
                </c:pt>
                <c:pt idx="200">
                  <c:v>-0.40201005025126196</c:v>
                </c:pt>
                <c:pt idx="201">
                  <c:v>-1</c:v>
                </c:pt>
                <c:pt idx="202">
                  <c:v>-1.1022044088176297</c:v>
                </c:pt>
                <c:pt idx="203">
                  <c:v>-1.1033099297893767</c:v>
                </c:pt>
                <c:pt idx="204">
                  <c:v>-0.80726538849646468</c:v>
                </c:pt>
                <c:pt idx="205">
                  <c:v>-0.50505050505050508</c:v>
                </c:pt>
                <c:pt idx="206">
                  <c:v>-0.4032258064516186</c:v>
                </c:pt>
                <c:pt idx="207">
                  <c:v>-0.3024193548387068</c:v>
                </c:pt>
                <c:pt idx="208">
                  <c:v>-0.60362173038230338</c:v>
                </c:pt>
                <c:pt idx="209">
                  <c:v>-0.60483870967742792</c:v>
                </c:pt>
                <c:pt idx="210">
                  <c:v>-0.60606060606060064</c:v>
                </c:pt>
                <c:pt idx="211">
                  <c:v>-0.60544904137234545</c:v>
                </c:pt>
                <c:pt idx="212">
                  <c:v>-0.60544904137234545</c:v>
                </c:pt>
                <c:pt idx="213">
                  <c:v>-0.50505050505050508</c:v>
                </c:pt>
                <c:pt idx="214">
                  <c:v>-0.50658561296859284</c:v>
                </c:pt>
                <c:pt idx="215">
                  <c:v>-0.60851926977687054</c:v>
                </c:pt>
                <c:pt idx="216">
                  <c:v>-0.71210579857579226</c:v>
                </c:pt>
                <c:pt idx="217">
                  <c:v>-0.91370558375635058</c:v>
                </c:pt>
                <c:pt idx="218">
                  <c:v>-0.80971659919028049</c:v>
                </c:pt>
                <c:pt idx="219">
                  <c:v>-0.50556117290191993</c:v>
                </c:pt>
                <c:pt idx="220">
                  <c:v>-0.30364372469635326</c:v>
                </c:pt>
                <c:pt idx="221">
                  <c:v>-0.30425963488843527</c:v>
                </c:pt>
                <c:pt idx="222">
                  <c:v>-0.10162601626017141</c:v>
                </c:pt>
                <c:pt idx="223">
                  <c:v>0</c:v>
                </c:pt>
                <c:pt idx="22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857456"/>
        <c:axId val="242857848"/>
      </c:lineChart>
      <c:catAx>
        <c:axId val="242857456"/>
        <c:scaling>
          <c:orientation val="minMax"/>
        </c:scaling>
        <c:delete val="1"/>
        <c:axPos val="b"/>
        <c:majorTickMark val="out"/>
        <c:minorTickMark val="none"/>
        <c:tickLblPos val="none"/>
        <c:crossAx val="242857848"/>
        <c:crosses val="autoZero"/>
        <c:auto val="1"/>
        <c:lblAlgn val="ctr"/>
        <c:lblOffset val="100"/>
        <c:noMultiLvlLbl val="0"/>
      </c:catAx>
      <c:valAx>
        <c:axId val="242857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857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物価予想!$C$3</c:f>
              <c:strCache>
                <c:ptCount val="1"/>
                <c:pt idx="0">
                  <c:v>【平均値】 　　　　　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物価予想!$A$4:$A$49</c:f>
              <c:numCache>
                <c:formatCode>yyyy"年"m"月"</c:formatCode>
                <c:ptCount val="46"/>
                <c:pt idx="0">
                  <c:v>38047</c:v>
                </c:pt>
                <c:pt idx="1">
                  <c:v>38139</c:v>
                </c:pt>
                <c:pt idx="2">
                  <c:v>38231</c:v>
                </c:pt>
                <c:pt idx="3">
                  <c:v>38322</c:v>
                </c:pt>
                <c:pt idx="4">
                  <c:v>38412</c:v>
                </c:pt>
                <c:pt idx="5">
                  <c:v>38504</c:v>
                </c:pt>
                <c:pt idx="6">
                  <c:v>38687</c:v>
                </c:pt>
                <c:pt idx="7">
                  <c:v>38777</c:v>
                </c:pt>
                <c:pt idx="8">
                  <c:v>38869</c:v>
                </c:pt>
                <c:pt idx="9">
                  <c:v>38961</c:v>
                </c:pt>
                <c:pt idx="10">
                  <c:v>39052</c:v>
                </c:pt>
                <c:pt idx="11">
                  <c:v>39142</c:v>
                </c:pt>
                <c:pt idx="12">
                  <c:v>39234</c:v>
                </c:pt>
                <c:pt idx="13">
                  <c:v>39326</c:v>
                </c:pt>
                <c:pt idx="14">
                  <c:v>39417</c:v>
                </c:pt>
                <c:pt idx="15">
                  <c:v>39508</c:v>
                </c:pt>
                <c:pt idx="16">
                  <c:v>39600</c:v>
                </c:pt>
                <c:pt idx="17">
                  <c:v>39692</c:v>
                </c:pt>
                <c:pt idx="18">
                  <c:v>39783</c:v>
                </c:pt>
                <c:pt idx="19">
                  <c:v>39873</c:v>
                </c:pt>
                <c:pt idx="20">
                  <c:v>39965</c:v>
                </c:pt>
                <c:pt idx="21">
                  <c:v>40057</c:v>
                </c:pt>
                <c:pt idx="22">
                  <c:v>40148</c:v>
                </c:pt>
                <c:pt idx="23">
                  <c:v>40238</c:v>
                </c:pt>
                <c:pt idx="24">
                  <c:v>40330</c:v>
                </c:pt>
                <c:pt idx="25">
                  <c:v>40422</c:v>
                </c:pt>
                <c:pt idx="26">
                  <c:v>40513</c:v>
                </c:pt>
                <c:pt idx="27">
                  <c:v>40603</c:v>
                </c:pt>
                <c:pt idx="28">
                  <c:v>40695</c:v>
                </c:pt>
                <c:pt idx="29">
                  <c:v>40787</c:v>
                </c:pt>
                <c:pt idx="30">
                  <c:v>40878</c:v>
                </c:pt>
                <c:pt idx="31">
                  <c:v>40969</c:v>
                </c:pt>
                <c:pt idx="32">
                  <c:v>41061</c:v>
                </c:pt>
                <c:pt idx="33">
                  <c:v>41153</c:v>
                </c:pt>
                <c:pt idx="34">
                  <c:v>41244</c:v>
                </c:pt>
                <c:pt idx="35">
                  <c:v>41334</c:v>
                </c:pt>
                <c:pt idx="36">
                  <c:v>41426</c:v>
                </c:pt>
                <c:pt idx="37">
                  <c:v>41518</c:v>
                </c:pt>
                <c:pt idx="38">
                  <c:v>41609</c:v>
                </c:pt>
                <c:pt idx="39">
                  <c:v>41699</c:v>
                </c:pt>
                <c:pt idx="40">
                  <c:v>41791</c:v>
                </c:pt>
                <c:pt idx="41">
                  <c:v>41883</c:v>
                </c:pt>
                <c:pt idx="42">
                  <c:v>41974</c:v>
                </c:pt>
                <c:pt idx="43">
                  <c:v>42064</c:v>
                </c:pt>
                <c:pt idx="44">
                  <c:v>42156</c:v>
                </c:pt>
                <c:pt idx="45">
                  <c:v>42248</c:v>
                </c:pt>
              </c:numCache>
            </c:numRef>
          </c:cat>
          <c:val>
            <c:numRef>
              <c:f>物価予想!$C$4:$C$12</c:f>
              <c:numCache>
                <c:formatCode>General</c:formatCode>
                <c:ptCount val="9"/>
                <c:pt idx="0">
                  <c:v>1.2</c:v>
                </c:pt>
                <c:pt idx="1">
                  <c:v>1.6</c:v>
                </c:pt>
                <c:pt idx="2">
                  <c:v>1.4</c:v>
                </c:pt>
                <c:pt idx="3">
                  <c:v>1.8</c:v>
                </c:pt>
                <c:pt idx="4">
                  <c:v>1.3</c:v>
                </c:pt>
                <c:pt idx="5">
                  <c:v>1.6</c:v>
                </c:pt>
                <c:pt idx="6">
                  <c:v>2.2000000000000002</c:v>
                </c:pt>
                <c:pt idx="7">
                  <c:v>2.1</c:v>
                </c:pt>
                <c:pt idx="8">
                  <c:v>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物価予想!$D$3</c:f>
              <c:strCache>
                <c:ptCount val="1"/>
                <c:pt idx="0">
                  <c:v>【中央値】 　　　　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物価予想!$A$4:$A$49</c:f>
              <c:numCache>
                <c:formatCode>yyyy"年"m"月"</c:formatCode>
                <c:ptCount val="46"/>
                <c:pt idx="0">
                  <c:v>38047</c:v>
                </c:pt>
                <c:pt idx="1">
                  <c:v>38139</c:v>
                </c:pt>
                <c:pt idx="2">
                  <c:v>38231</c:v>
                </c:pt>
                <c:pt idx="3">
                  <c:v>38322</c:v>
                </c:pt>
                <c:pt idx="4">
                  <c:v>38412</c:v>
                </c:pt>
                <c:pt idx="5">
                  <c:v>38504</c:v>
                </c:pt>
                <c:pt idx="6">
                  <c:v>38687</c:v>
                </c:pt>
                <c:pt idx="7">
                  <c:v>38777</c:v>
                </c:pt>
                <c:pt idx="8">
                  <c:v>38869</c:v>
                </c:pt>
                <c:pt idx="9">
                  <c:v>38961</c:v>
                </c:pt>
                <c:pt idx="10">
                  <c:v>39052</c:v>
                </c:pt>
                <c:pt idx="11">
                  <c:v>39142</c:v>
                </c:pt>
                <c:pt idx="12">
                  <c:v>39234</c:v>
                </c:pt>
                <c:pt idx="13">
                  <c:v>39326</c:v>
                </c:pt>
                <c:pt idx="14">
                  <c:v>39417</c:v>
                </c:pt>
                <c:pt idx="15">
                  <c:v>39508</c:v>
                </c:pt>
                <c:pt idx="16">
                  <c:v>39600</c:v>
                </c:pt>
                <c:pt idx="17">
                  <c:v>39692</c:v>
                </c:pt>
                <c:pt idx="18">
                  <c:v>39783</c:v>
                </c:pt>
                <c:pt idx="19">
                  <c:v>39873</c:v>
                </c:pt>
                <c:pt idx="20">
                  <c:v>39965</c:v>
                </c:pt>
                <c:pt idx="21">
                  <c:v>40057</c:v>
                </c:pt>
                <c:pt idx="22">
                  <c:v>40148</c:v>
                </c:pt>
                <c:pt idx="23">
                  <c:v>40238</c:v>
                </c:pt>
                <c:pt idx="24">
                  <c:v>40330</c:v>
                </c:pt>
                <c:pt idx="25">
                  <c:v>40422</c:v>
                </c:pt>
                <c:pt idx="26">
                  <c:v>40513</c:v>
                </c:pt>
                <c:pt idx="27">
                  <c:v>40603</c:v>
                </c:pt>
                <c:pt idx="28">
                  <c:v>40695</c:v>
                </c:pt>
                <c:pt idx="29">
                  <c:v>40787</c:v>
                </c:pt>
                <c:pt idx="30">
                  <c:v>40878</c:v>
                </c:pt>
                <c:pt idx="31">
                  <c:v>40969</c:v>
                </c:pt>
                <c:pt idx="32">
                  <c:v>41061</c:v>
                </c:pt>
                <c:pt idx="33">
                  <c:v>41153</c:v>
                </c:pt>
                <c:pt idx="34">
                  <c:v>41244</c:v>
                </c:pt>
                <c:pt idx="35">
                  <c:v>41334</c:v>
                </c:pt>
                <c:pt idx="36">
                  <c:v>41426</c:v>
                </c:pt>
                <c:pt idx="37">
                  <c:v>41518</c:v>
                </c:pt>
                <c:pt idx="38">
                  <c:v>41609</c:v>
                </c:pt>
                <c:pt idx="39">
                  <c:v>41699</c:v>
                </c:pt>
                <c:pt idx="40">
                  <c:v>41791</c:v>
                </c:pt>
                <c:pt idx="41">
                  <c:v>41883</c:v>
                </c:pt>
                <c:pt idx="42">
                  <c:v>41974</c:v>
                </c:pt>
                <c:pt idx="43">
                  <c:v>42064</c:v>
                </c:pt>
                <c:pt idx="44">
                  <c:v>42156</c:v>
                </c:pt>
                <c:pt idx="45">
                  <c:v>42248</c:v>
                </c:pt>
              </c:numCache>
            </c:numRef>
          </c:cat>
          <c:val>
            <c:numRef>
              <c:f>物価予想!$D$4:$D$12</c:f>
              <c:numCache>
                <c:formatCode>0.0_ 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物価予想!$C$3</c:f>
              <c:strCache>
                <c:ptCount val="1"/>
                <c:pt idx="0">
                  <c:v>【平均値】 　　　　　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物価予想!$A$4:$A$49</c:f>
              <c:numCache>
                <c:formatCode>yyyy"年"m"月"</c:formatCode>
                <c:ptCount val="46"/>
                <c:pt idx="0">
                  <c:v>38047</c:v>
                </c:pt>
                <c:pt idx="1">
                  <c:v>38139</c:v>
                </c:pt>
                <c:pt idx="2">
                  <c:v>38231</c:v>
                </c:pt>
                <c:pt idx="3">
                  <c:v>38322</c:v>
                </c:pt>
                <c:pt idx="4">
                  <c:v>38412</c:v>
                </c:pt>
                <c:pt idx="5">
                  <c:v>38504</c:v>
                </c:pt>
                <c:pt idx="6">
                  <c:v>38687</c:v>
                </c:pt>
                <c:pt idx="7">
                  <c:v>38777</c:v>
                </c:pt>
                <c:pt idx="8">
                  <c:v>38869</c:v>
                </c:pt>
                <c:pt idx="9">
                  <c:v>38961</c:v>
                </c:pt>
                <c:pt idx="10">
                  <c:v>39052</c:v>
                </c:pt>
                <c:pt idx="11">
                  <c:v>39142</c:v>
                </c:pt>
                <c:pt idx="12">
                  <c:v>39234</c:v>
                </c:pt>
                <c:pt idx="13">
                  <c:v>39326</c:v>
                </c:pt>
                <c:pt idx="14">
                  <c:v>39417</c:v>
                </c:pt>
                <c:pt idx="15">
                  <c:v>39508</c:v>
                </c:pt>
                <c:pt idx="16">
                  <c:v>39600</c:v>
                </c:pt>
                <c:pt idx="17">
                  <c:v>39692</c:v>
                </c:pt>
                <c:pt idx="18">
                  <c:v>39783</c:v>
                </c:pt>
                <c:pt idx="19">
                  <c:v>39873</c:v>
                </c:pt>
                <c:pt idx="20">
                  <c:v>39965</c:v>
                </c:pt>
                <c:pt idx="21">
                  <c:v>40057</c:v>
                </c:pt>
                <c:pt idx="22">
                  <c:v>40148</c:v>
                </c:pt>
                <c:pt idx="23">
                  <c:v>40238</c:v>
                </c:pt>
                <c:pt idx="24">
                  <c:v>40330</c:v>
                </c:pt>
                <c:pt idx="25">
                  <c:v>40422</c:v>
                </c:pt>
                <c:pt idx="26">
                  <c:v>40513</c:v>
                </c:pt>
                <c:pt idx="27">
                  <c:v>40603</c:v>
                </c:pt>
                <c:pt idx="28">
                  <c:v>40695</c:v>
                </c:pt>
                <c:pt idx="29">
                  <c:v>40787</c:v>
                </c:pt>
                <c:pt idx="30">
                  <c:v>40878</c:v>
                </c:pt>
                <c:pt idx="31">
                  <c:v>40969</c:v>
                </c:pt>
                <c:pt idx="32">
                  <c:v>41061</c:v>
                </c:pt>
                <c:pt idx="33">
                  <c:v>41153</c:v>
                </c:pt>
                <c:pt idx="34">
                  <c:v>41244</c:v>
                </c:pt>
                <c:pt idx="35">
                  <c:v>41334</c:v>
                </c:pt>
                <c:pt idx="36">
                  <c:v>41426</c:v>
                </c:pt>
                <c:pt idx="37">
                  <c:v>41518</c:v>
                </c:pt>
                <c:pt idx="38">
                  <c:v>41609</c:v>
                </c:pt>
                <c:pt idx="39">
                  <c:v>41699</c:v>
                </c:pt>
                <c:pt idx="40">
                  <c:v>41791</c:v>
                </c:pt>
                <c:pt idx="41">
                  <c:v>41883</c:v>
                </c:pt>
                <c:pt idx="42">
                  <c:v>41974</c:v>
                </c:pt>
                <c:pt idx="43">
                  <c:v>42064</c:v>
                </c:pt>
                <c:pt idx="44">
                  <c:v>42156</c:v>
                </c:pt>
                <c:pt idx="45">
                  <c:v>42248</c:v>
                </c:pt>
              </c:numCache>
            </c:numRef>
          </c:cat>
          <c:val>
            <c:numRef>
              <c:f>物価予想!$F$4:$F$49</c:f>
              <c:numCache>
                <c:formatCode>General</c:formatCode>
                <c:ptCount val="46"/>
                <c:pt idx="6">
                  <c:v>0</c:v>
                </c:pt>
                <c:pt idx="7">
                  <c:v>0</c:v>
                </c:pt>
                <c:pt idx="8" formatCode="0.0_ ">
                  <c:v>4.8</c:v>
                </c:pt>
                <c:pt idx="9" formatCode="0.0_ ">
                  <c:v>5.0999999999999996</c:v>
                </c:pt>
                <c:pt idx="10" formatCode="0.0_ ">
                  <c:v>3.5</c:v>
                </c:pt>
                <c:pt idx="11" formatCode="0.0_ ">
                  <c:v>3</c:v>
                </c:pt>
                <c:pt idx="12" formatCode="0.0_ ">
                  <c:v>4.5</c:v>
                </c:pt>
                <c:pt idx="13" formatCode="0.0_ ">
                  <c:v>4.5999999999999996</c:v>
                </c:pt>
                <c:pt idx="14" formatCode="0.0_ ">
                  <c:v>7.3</c:v>
                </c:pt>
                <c:pt idx="15" formatCode="0.0_ ">
                  <c:v>7.6</c:v>
                </c:pt>
                <c:pt idx="16" formatCode="0.0_ ">
                  <c:v>9</c:v>
                </c:pt>
                <c:pt idx="17" formatCode="0.0_ ">
                  <c:v>8.7000000000000011</c:v>
                </c:pt>
                <c:pt idx="18" formatCode="0.0_ ">
                  <c:v>5.7</c:v>
                </c:pt>
                <c:pt idx="19" formatCode="0.0_ ">
                  <c:v>2.9</c:v>
                </c:pt>
                <c:pt idx="20" formatCode="0.0_ ">
                  <c:v>2.2000000000000002</c:v>
                </c:pt>
                <c:pt idx="21" formatCode="0.0_ ">
                  <c:v>3.1</c:v>
                </c:pt>
                <c:pt idx="22" formatCode="0.0_ ">
                  <c:v>1.7</c:v>
                </c:pt>
                <c:pt idx="23" formatCode="0.0_ ">
                  <c:v>1.7</c:v>
                </c:pt>
                <c:pt idx="24" formatCode="0.0_ ">
                  <c:v>2.9</c:v>
                </c:pt>
                <c:pt idx="25" formatCode="0.0_ ">
                  <c:v>2.5</c:v>
                </c:pt>
                <c:pt idx="26" formatCode="0.0_ ">
                  <c:v>2.4</c:v>
                </c:pt>
                <c:pt idx="27" formatCode="0.0_ ">
                  <c:v>4.3</c:v>
                </c:pt>
                <c:pt idx="28" formatCode="0.0_ ">
                  <c:v>4.8</c:v>
                </c:pt>
                <c:pt idx="29" formatCode="0.0_ ">
                  <c:v>4.4000000000000004</c:v>
                </c:pt>
                <c:pt idx="30" formatCode="0.0_ ">
                  <c:v>3.6</c:v>
                </c:pt>
                <c:pt idx="31" formatCode="0.0_ ">
                  <c:v>4</c:v>
                </c:pt>
                <c:pt idx="32" formatCode="0.0_ ">
                  <c:v>3.6</c:v>
                </c:pt>
                <c:pt idx="33" formatCode="0.0_ ">
                  <c:v>3.9</c:v>
                </c:pt>
                <c:pt idx="34" formatCode="0.0_ ">
                  <c:v>3</c:v>
                </c:pt>
                <c:pt idx="35" formatCode="0.0_ ">
                  <c:v>4</c:v>
                </c:pt>
                <c:pt idx="36" formatCode="0.0_ ">
                  <c:v>5.0999999999999996</c:v>
                </c:pt>
                <c:pt idx="37" formatCode="0.0_ ">
                  <c:v>4.9000000000000004</c:v>
                </c:pt>
                <c:pt idx="38" formatCode="0.0_ ">
                  <c:v>4.9000000000000004</c:v>
                </c:pt>
                <c:pt idx="39" formatCode="0.0_ ">
                  <c:v>5</c:v>
                </c:pt>
                <c:pt idx="40" formatCode="0.0_ ">
                  <c:v>4.2</c:v>
                </c:pt>
                <c:pt idx="41" formatCode="0.0_ ">
                  <c:v>4.8</c:v>
                </c:pt>
                <c:pt idx="42" formatCode="0.0_ ">
                  <c:v>4.8</c:v>
                </c:pt>
                <c:pt idx="43" formatCode="0.0_ ">
                  <c:v>4.8</c:v>
                </c:pt>
                <c:pt idx="44" formatCode="0.0_ ">
                  <c:v>4.8</c:v>
                </c:pt>
                <c:pt idx="45" formatCode="0.0_ ">
                  <c:v>4.7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物価予想!$D$3</c:f>
              <c:strCache>
                <c:ptCount val="1"/>
                <c:pt idx="0">
                  <c:v>【中央値】 　　　　</c:v>
                </c:pt>
              </c:strCache>
            </c:strRef>
          </c:tx>
          <c:spPr>
            <a:ln w="47625"/>
          </c:spPr>
          <c:marker>
            <c:symbol val="none"/>
          </c:marker>
          <c:val>
            <c:numRef>
              <c:f>物価予想!$G$4:$G$49</c:f>
              <c:numCache>
                <c:formatCode>General</c:formatCode>
                <c:ptCount val="46"/>
                <c:pt idx="6">
                  <c:v>0</c:v>
                </c:pt>
                <c:pt idx="7">
                  <c:v>0</c:v>
                </c:pt>
                <c:pt idx="8" formatCode="0.0_ ">
                  <c:v>3</c:v>
                </c:pt>
                <c:pt idx="9" formatCode="0.0_ ">
                  <c:v>3</c:v>
                </c:pt>
                <c:pt idx="10" formatCode="0.0_ ">
                  <c:v>2</c:v>
                </c:pt>
                <c:pt idx="11" formatCode="0.0_ ">
                  <c:v>1</c:v>
                </c:pt>
                <c:pt idx="12" formatCode="0.0_ ">
                  <c:v>3</c:v>
                </c:pt>
                <c:pt idx="13" formatCode="0.0_ ">
                  <c:v>3</c:v>
                </c:pt>
                <c:pt idx="14" formatCode="0.0_ ">
                  <c:v>5</c:v>
                </c:pt>
                <c:pt idx="15" formatCode="0.0_ ">
                  <c:v>5</c:v>
                </c:pt>
                <c:pt idx="16" formatCode="0.0_ ">
                  <c:v>7</c:v>
                </c:pt>
                <c:pt idx="17" formatCode="0.0_ ">
                  <c:v>5</c:v>
                </c:pt>
                <c:pt idx="18" formatCode="0.0_ ">
                  <c:v>5</c:v>
                </c:pt>
                <c:pt idx="19" formatCode="0.0_ ">
                  <c:v>0</c:v>
                </c:pt>
                <c:pt idx="20" formatCode="0.0_ ">
                  <c:v>0</c:v>
                </c:pt>
                <c:pt idx="21" formatCode="0.0_ ">
                  <c:v>0.1</c:v>
                </c:pt>
                <c:pt idx="22" formatCode="0.0_ ">
                  <c:v>0</c:v>
                </c:pt>
                <c:pt idx="23" formatCode="0.0_ ">
                  <c:v>0</c:v>
                </c:pt>
                <c:pt idx="24" formatCode="0.0_ ">
                  <c:v>0</c:v>
                </c:pt>
                <c:pt idx="25" formatCode="0.0_ ">
                  <c:v>0</c:v>
                </c:pt>
                <c:pt idx="26" formatCode="0.0_ ">
                  <c:v>0</c:v>
                </c:pt>
                <c:pt idx="27" formatCode="0.0_ ">
                  <c:v>3</c:v>
                </c:pt>
                <c:pt idx="28" formatCode="0.0_ ">
                  <c:v>3</c:v>
                </c:pt>
                <c:pt idx="29" formatCode="0.0_ ">
                  <c:v>3</c:v>
                </c:pt>
                <c:pt idx="30" formatCode="0.0_ ">
                  <c:v>2</c:v>
                </c:pt>
                <c:pt idx="31" formatCode="0.0_ ">
                  <c:v>2</c:v>
                </c:pt>
                <c:pt idx="32" formatCode="0.0_ ">
                  <c:v>2</c:v>
                </c:pt>
                <c:pt idx="33" formatCode="0.0_ ">
                  <c:v>3</c:v>
                </c:pt>
                <c:pt idx="34" formatCode="0.0_ ">
                  <c:v>1</c:v>
                </c:pt>
                <c:pt idx="35" formatCode="0.0_ ">
                  <c:v>3</c:v>
                </c:pt>
                <c:pt idx="36" formatCode="0.0_ ">
                  <c:v>3</c:v>
                </c:pt>
                <c:pt idx="37" formatCode="0.0_ ">
                  <c:v>3</c:v>
                </c:pt>
                <c:pt idx="38" formatCode="0.0_ ">
                  <c:v>3</c:v>
                </c:pt>
                <c:pt idx="39" formatCode="0.0_ ">
                  <c:v>3</c:v>
                </c:pt>
                <c:pt idx="40" formatCode="0.0_ ">
                  <c:v>3</c:v>
                </c:pt>
                <c:pt idx="41" formatCode="0.0_ ">
                  <c:v>3</c:v>
                </c:pt>
                <c:pt idx="42" formatCode="0.0_ ">
                  <c:v>3</c:v>
                </c:pt>
                <c:pt idx="43" formatCode="0.0_ ">
                  <c:v>3</c:v>
                </c:pt>
                <c:pt idx="44" formatCode="0.0_ ">
                  <c:v>3</c:v>
                </c:pt>
                <c:pt idx="45" formatCode="0.0_ 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858632"/>
        <c:axId val="242859024"/>
      </c:lineChart>
      <c:dateAx>
        <c:axId val="242858632"/>
        <c:scaling>
          <c:orientation val="minMax"/>
        </c:scaling>
        <c:delete val="0"/>
        <c:axPos val="b"/>
        <c:numFmt formatCode="yyyy&quot;年&quot;m&quot;月&quot;" sourceLinked="1"/>
        <c:majorTickMark val="out"/>
        <c:minorTickMark val="none"/>
        <c:tickLblPos val="nextTo"/>
        <c:crossAx val="242859024"/>
        <c:crosses val="autoZero"/>
        <c:auto val="1"/>
        <c:lblOffset val="100"/>
        <c:baseTimeUnit val="months"/>
        <c:majorUnit val="3"/>
        <c:majorTimeUnit val="months"/>
      </c:dateAx>
      <c:valAx>
        <c:axId val="242859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858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交易利得!$A$8</c:f>
              <c:strCache>
                <c:ptCount val="1"/>
                <c:pt idx="0">
                  <c:v>交易利得の実質GDPに対する比率（％）</c:v>
                </c:pt>
              </c:strCache>
            </c:strRef>
          </c:tx>
          <c:marker>
            <c:symbol val="none"/>
          </c:marker>
          <c:cat>
            <c:numRef>
              <c:f>交易利得!$B$2:$U$2</c:f>
              <c:numCache>
                <c:formatCode>General</c:formatCode>
                <c:ptCount val="20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</c:numCache>
            </c:numRef>
          </c:cat>
          <c:val>
            <c:numRef>
              <c:f>交易利得!$B$8:$U$8</c:f>
              <c:numCache>
                <c:formatCode>General</c:formatCode>
                <c:ptCount val="20"/>
                <c:pt idx="0">
                  <c:v>3.4678502767049215</c:v>
                </c:pt>
                <c:pt idx="1">
                  <c:v>3.4178634826260437</c:v>
                </c:pt>
                <c:pt idx="2">
                  <c:v>2.742857794304983</c:v>
                </c:pt>
                <c:pt idx="3">
                  <c:v>2.2537043067866254</c:v>
                </c:pt>
                <c:pt idx="4">
                  <c:v>2.6003930179517574</c:v>
                </c:pt>
                <c:pt idx="5">
                  <c:v>2.7029894210895589</c:v>
                </c:pt>
                <c:pt idx="6">
                  <c:v>2.2986893098830237</c:v>
                </c:pt>
                <c:pt idx="7">
                  <c:v>1.7599679907306489</c:v>
                </c:pt>
                <c:pt idx="8">
                  <c:v>1.6833699676665359</c:v>
                </c:pt>
                <c:pt idx="9">
                  <c:v>1.4666231052316874</c:v>
                </c:pt>
                <c:pt idx="10">
                  <c:v>0.98238806048206762</c:v>
                </c:pt>
                <c:pt idx="11">
                  <c:v>3.9093887045655116E-3</c:v>
                </c:pt>
                <c:pt idx="12">
                  <c:v>-1.0621168000702381</c:v>
                </c:pt>
                <c:pt idx="13">
                  <c:v>-1.6867707478657177</c:v>
                </c:pt>
                <c:pt idx="14">
                  <c:v>-3.2040287307090325</c:v>
                </c:pt>
                <c:pt idx="15">
                  <c:v>-1.0040018260858437</c:v>
                </c:pt>
                <c:pt idx="16">
                  <c:v>-1.9151140589019491</c:v>
                </c:pt>
                <c:pt idx="17">
                  <c:v>-3.0390583990153885</c:v>
                </c:pt>
                <c:pt idx="18">
                  <c:v>-3.4545932369670602</c:v>
                </c:pt>
                <c:pt idx="19">
                  <c:v>-3.3539805114004082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交易利得!$A$13</c:f>
              <c:strCache>
                <c:ptCount val="1"/>
                <c:pt idx="0">
                  <c:v>実質輸出（控除）実質輸入(実質GDP比）（％）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val>
            <c:numRef>
              <c:f>交易利得!$B$13:$U$13</c:f>
              <c:numCache>
                <c:formatCode>#,##0.000_ </c:formatCode>
                <c:ptCount val="20"/>
                <c:pt idx="0">
                  <c:v>-1.0630496214194898</c:v>
                </c:pt>
                <c:pt idx="1">
                  <c:v>-1.7669811892608316</c:v>
                </c:pt>
                <c:pt idx="2">
                  <c:v>-2.222812412518246</c:v>
                </c:pt>
                <c:pt idx="3">
                  <c:v>-1.0865342296571368</c:v>
                </c:pt>
                <c:pt idx="4">
                  <c:v>-0.56220982213505588</c:v>
                </c:pt>
                <c:pt idx="5">
                  <c:v>-0.84825952045374842</c:v>
                </c:pt>
                <c:pt idx="6">
                  <c:v>-0.63733182508658981</c:v>
                </c:pt>
                <c:pt idx="7">
                  <c:v>-1.0480743381937678</c:v>
                </c:pt>
                <c:pt idx="8">
                  <c:v>-0.21387878663095397</c:v>
                </c:pt>
                <c:pt idx="9">
                  <c:v>0.34896408030920473</c:v>
                </c:pt>
                <c:pt idx="10">
                  <c:v>1.1053298861882939</c:v>
                </c:pt>
                <c:pt idx="11">
                  <c:v>1.4076974474469985</c:v>
                </c:pt>
                <c:pt idx="12">
                  <c:v>2.222879078320334</c:v>
                </c:pt>
                <c:pt idx="13">
                  <c:v>3.175285235353734</c:v>
                </c:pt>
                <c:pt idx="14">
                  <c:v>3.3594488959802309</c:v>
                </c:pt>
                <c:pt idx="15">
                  <c:v>1.3722868515114701</c:v>
                </c:pt>
                <c:pt idx="16">
                  <c:v>3.0733645609926681</c:v>
                </c:pt>
                <c:pt idx="17">
                  <c:v>2.1978128145222828</c:v>
                </c:pt>
                <c:pt idx="18">
                  <c:v>1.5686665632644954</c:v>
                </c:pt>
                <c:pt idx="19">
                  <c:v>0.93817324468756913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交易利得!$A$18</c:f>
              <c:strCache>
                <c:ptCount val="1"/>
                <c:pt idx="0">
                  <c:v>名目輸出（控除）名目輸入（実質GDP比）/KCデフレーター（％）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val>
            <c:numRef>
              <c:f>交易利得!$B$18:$U$18</c:f>
              <c:numCache>
                <c:formatCode>General</c:formatCode>
                <c:ptCount val="20"/>
                <c:pt idx="0">
                  <c:v>2.4057811662310367</c:v>
                </c:pt>
                <c:pt idx="1">
                  <c:v>1.6438505482022232</c:v>
                </c:pt>
                <c:pt idx="2">
                  <c:v>0.52090017897003238</c:v>
                </c:pt>
                <c:pt idx="3">
                  <c:v>1.1650563292908209</c:v>
                </c:pt>
                <c:pt idx="4">
                  <c:v>2.0348347679107643</c:v>
                </c:pt>
                <c:pt idx="5">
                  <c:v>1.8548382983224769</c:v>
                </c:pt>
                <c:pt idx="6">
                  <c:v>1.6587947246399699</c:v>
                </c:pt>
                <c:pt idx="7">
                  <c:v>0.71038364777902729</c:v>
                </c:pt>
                <c:pt idx="8">
                  <c:v>1.4703298424375952</c:v>
                </c:pt>
                <c:pt idx="9">
                  <c:v>1.8137917883367476</c:v>
                </c:pt>
                <c:pt idx="10">
                  <c:v>2.0851084067740824</c:v>
                </c:pt>
                <c:pt idx="11">
                  <c:v>1.4076974474469985</c:v>
                </c:pt>
                <c:pt idx="12">
                  <c:v>1.1624198234259684</c:v>
                </c:pt>
                <c:pt idx="13">
                  <c:v>1.4878130408328678</c:v>
                </c:pt>
                <c:pt idx="14">
                  <c:v>0.16657091141147012</c:v>
                </c:pt>
                <c:pt idx="15">
                  <c:v>0.37160829125198841</c:v>
                </c:pt>
                <c:pt idx="16">
                  <c:v>1.1589353792932291</c:v>
                </c:pt>
                <c:pt idx="17">
                  <c:v>-0.84285566801479239</c:v>
                </c:pt>
                <c:pt idx="18">
                  <c:v>-1.8823753952499154</c:v>
                </c:pt>
                <c:pt idx="19">
                  <c:v>-2.4181232146672809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544024"/>
        <c:axId val="243544416"/>
      </c:lineChart>
      <c:lineChart>
        <c:grouping val="standard"/>
        <c:varyColors val="0"/>
        <c:ser>
          <c:idx val="3"/>
          <c:order val="3"/>
          <c:tx>
            <c:strRef>
              <c:f>交易利得!$A$20</c:f>
              <c:strCache>
                <c:ptCount val="1"/>
                <c:pt idx="0">
                  <c:v>log交易条件(右軸）</c:v>
                </c:pt>
              </c:strCache>
            </c:strRef>
          </c:tx>
          <c:spPr>
            <a:ln>
              <a:prstDash val="dashDot"/>
            </a:ln>
          </c:spPr>
          <c:marker>
            <c:symbol val="none"/>
          </c:marker>
          <c:val>
            <c:numRef>
              <c:f>交易利得!$B$20:$U$20</c:f>
              <c:numCache>
                <c:formatCode>General</c:formatCode>
                <c:ptCount val="20"/>
                <c:pt idx="0">
                  <c:v>0.15595281419845411</c:v>
                </c:pt>
                <c:pt idx="1">
                  <c:v>0.14612803567823809</c:v>
                </c:pt>
                <c:pt idx="2">
                  <c:v>0.11204375613711362</c:v>
                </c:pt>
                <c:pt idx="3">
                  <c:v>8.8887877274613059E-2</c:v>
                </c:pt>
                <c:pt idx="4">
                  <c:v>0.10501694850809469</c:v>
                </c:pt>
                <c:pt idx="5">
                  <c:v>0.10765990353732961</c:v>
                </c:pt>
                <c:pt idx="6">
                  <c:v>8.5835269276147916E-2</c:v>
                </c:pt>
                <c:pt idx="7">
                  <c:v>6.8075927691175625E-2</c:v>
                </c:pt>
                <c:pt idx="8">
                  <c:v>6.3332077848972698E-2</c:v>
                </c:pt>
                <c:pt idx="9">
                  <c:v>5.257913857917277E-2</c:v>
                </c:pt>
                <c:pt idx="10">
                  <c:v>3.249003476378029E-2</c:v>
                </c:pt>
                <c:pt idx="11">
                  <c:v>0</c:v>
                </c:pt>
                <c:pt idx="12">
                  <c:v>-3.2425089954846116E-2</c:v>
                </c:pt>
                <c:pt idx="13">
                  <c:v>-4.9365016911525096E-2</c:v>
                </c:pt>
                <c:pt idx="14">
                  <c:v>-9.2095931453276866E-2</c:v>
                </c:pt>
                <c:pt idx="15">
                  <c:v>-3.3989634610168108E-2</c:v>
                </c:pt>
                <c:pt idx="16">
                  <c:v>-5.9272423036212697E-2</c:v>
                </c:pt>
                <c:pt idx="17">
                  <c:v>-9.1364680208999322E-2</c:v>
                </c:pt>
                <c:pt idx="18">
                  <c:v>-0.10040329240169113</c:v>
                </c:pt>
                <c:pt idx="19">
                  <c:v>-9.7374250873643833E-2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545200"/>
        <c:axId val="243544808"/>
      </c:lineChart>
      <c:catAx>
        <c:axId val="243544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3544416"/>
        <c:crossesAt val="0"/>
        <c:auto val="1"/>
        <c:lblAlgn val="ctr"/>
        <c:lblOffset val="100"/>
        <c:noMultiLvlLbl val="0"/>
      </c:catAx>
      <c:valAx>
        <c:axId val="24354441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43544024"/>
        <c:crosses val="autoZero"/>
        <c:crossBetween val="midCat"/>
      </c:valAx>
      <c:valAx>
        <c:axId val="243544808"/>
        <c:scaling>
          <c:orientation val="minMax"/>
          <c:max val="0.2"/>
          <c:min val="-0.2"/>
        </c:scaling>
        <c:delete val="0"/>
        <c:axPos val="r"/>
        <c:numFmt formatCode="General" sourceLinked="1"/>
        <c:majorTickMark val="out"/>
        <c:minorTickMark val="none"/>
        <c:tickLblPos val="nextTo"/>
        <c:crossAx val="243545200"/>
        <c:crosses val="max"/>
        <c:crossBetween val="between"/>
      </c:valAx>
      <c:catAx>
        <c:axId val="243545200"/>
        <c:scaling>
          <c:orientation val="minMax"/>
        </c:scaling>
        <c:delete val="1"/>
        <c:axPos val="b"/>
        <c:majorTickMark val="out"/>
        <c:minorTickMark val="none"/>
        <c:tickLblPos val="none"/>
        <c:crossAx val="243544808"/>
        <c:crossesAt val="0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[コピー実質賃金指数改.xlsx]Sheet2!$A$2:$A$32</c:f>
              <c:strCache>
                <c:ptCount val="31"/>
                <c:pt idx="0">
                  <c:v>2008/ 1- 3.</c:v>
                </c:pt>
                <c:pt idx="1">
                  <c:v>4- 6.</c:v>
                </c:pt>
                <c:pt idx="2">
                  <c:v>7- 9.</c:v>
                </c:pt>
                <c:pt idx="3">
                  <c:v>10-12.</c:v>
                </c:pt>
                <c:pt idx="4">
                  <c:v>2009/ 1- 3.</c:v>
                </c:pt>
                <c:pt idx="5">
                  <c:v>4- 6.</c:v>
                </c:pt>
                <c:pt idx="6">
                  <c:v>7- 9.</c:v>
                </c:pt>
                <c:pt idx="7">
                  <c:v>10-12.</c:v>
                </c:pt>
                <c:pt idx="8">
                  <c:v>2010/ 1- 3.</c:v>
                </c:pt>
                <c:pt idx="9">
                  <c:v>4- 6.</c:v>
                </c:pt>
                <c:pt idx="10">
                  <c:v>7- 9.</c:v>
                </c:pt>
                <c:pt idx="11">
                  <c:v>10-12.</c:v>
                </c:pt>
                <c:pt idx="12">
                  <c:v>2011/ 1- 3.</c:v>
                </c:pt>
                <c:pt idx="13">
                  <c:v>4- 6.</c:v>
                </c:pt>
                <c:pt idx="14">
                  <c:v>7- 9.</c:v>
                </c:pt>
                <c:pt idx="15">
                  <c:v>10-12.</c:v>
                </c:pt>
                <c:pt idx="16">
                  <c:v>2012/ 1- 3.</c:v>
                </c:pt>
                <c:pt idx="17">
                  <c:v>4- 6.</c:v>
                </c:pt>
                <c:pt idx="18">
                  <c:v>7- 9.</c:v>
                </c:pt>
                <c:pt idx="19">
                  <c:v>10-12.</c:v>
                </c:pt>
                <c:pt idx="20">
                  <c:v>2013/ 1- 3.</c:v>
                </c:pt>
                <c:pt idx="21">
                  <c:v>4- 6.</c:v>
                </c:pt>
                <c:pt idx="22">
                  <c:v>7- 9.</c:v>
                </c:pt>
                <c:pt idx="23">
                  <c:v>10-12.</c:v>
                </c:pt>
                <c:pt idx="24">
                  <c:v>2014/ 1- 3.</c:v>
                </c:pt>
                <c:pt idx="25">
                  <c:v>4- 6.</c:v>
                </c:pt>
                <c:pt idx="26">
                  <c:v>7- 9.</c:v>
                </c:pt>
                <c:pt idx="27">
                  <c:v>10-12.</c:v>
                </c:pt>
                <c:pt idx="28">
                  <c:v>2015/ 1- 3.</c:v>
                </c:pt>
                <c:pt idx="29">
                  <c:v>4- 6.</c:v>
                </c:pt>
                <c:pt idx="30">
                  <c:v>7- 9.</c:v>
                </c:pt>
              </c:strCache>
            </c:strRef>
          </c:cat>
          <c:val>
            <c:numRef>
              <c:f>[コピー実質賃金指数改.xlsx]Sheet2!$B$2:$B$32</c:f>
              <c:numCache>
                <c:formatCode>General</c:formatCode>
                <c:ptCount val="31"/>
                <c:pt idx="0">
                  <c:v>0.70000000000000007</c:v>
                </c:pt>
                <c:pt idx="1">
                  <c:v>-1.1000000000000001</c:v>
                </c:pt>
                <c:pt idx="2">
                  <c:v>-1.1000000000000001</c:v>
                </c:pt>
                <c:pt idx="3">
                  <c:v>-3.3</c:v>
                </c:pt>
                <c:pt idx="4">
                  <c:v>-4</c:v>
                </c:pt>
                <c:pt idx="5">
                  <c:v>1.7</c:v>
                </c:pt>
                <c:pt idx="6">
                  <c:v>0.1</c:v>
                </c:pt>
                <c:pt idx="7">
                  <c:v>1.7</c:v>
                </c:pt>
                <c:pt idx="8">
                  <c:v>1.5</c:v>
                </c:pt>
                <c:pt idx="9">
                  <c:v>1.1000000000000001</c:v>
                </c:pt>
                <c:pt idx="10">
                  <c:v>1.5</c:v>
                </c:pt>
                <c:pt idx="11">
                  <c:v>-0.5</c:v>
                </c:pt>
                <c:pt idx="12">
                  <c:v>-1.9000000000000001</c:v>
                </c:pt>
                <c:pt idx="13">
                  <c:v>-0.70000000000000007</c:v>
                </c:pt>
                <c:pt idx="14">
                  <c:v>2.7</c:v>
                </c:pt>
                <c:pt idx="15">
                  <c:v>0.2</c:v>
                </c:pt>
                <c:pt idx="16">
                  <c:v>1</c:v>
                </c:pt>
                <c:pt idx="17">
                  <c:v>-0.5</c:v>
                </c:pt>
                <c:pt idx="18">
                  <c:v>-0.4</c:v>
                </c:pt>
                <c:pt idx="19">
                  <c:v>-0.2</c:v>
                </c:pt>
                <c:pt idx="20">
                  <c:v>1.3</c:v>
                </c:pt>
                <c:pt idx="21">
                  <c:v>0.60000000000000009</c:v>
                </c:pt>
                <c:pt idx="22">
                  <c:v>0.60000000000000009</c:v>
                </c:pt>
                <c:pt idx="23">
                  <c:v>-0.2</c:v>
                </c:pt>
                <c:pt idx="24">
                  <c:v>1.2</c:v>
                </c:pt>
                <c:pt idx="25">
                  <c:v>-2</c:v>
                </c:pt>
                <c:pt idx="26">
                  <c:v>-0.30000000000000004</c:v>
                </c:pt>
                <c:pt idx="27">
                  <c:v>0.30000000000000004</c:v>
                </c:pt>
                <c:pt idx="28">
                  <c:v>1.1000000000000001</c:v>
                </c:pt>
                <c:pt idx="29">
                  <c:v>-0.2</c:v>
                </c:pt>
                <c:pt idx="30">
                  <c:v>-0.2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735752"/>
        <c:axId val="238736144"/>
      </c:lineChart>
      <c:catAx>
        <c:axId val="23873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8736144"/>
        <c:crosses val="autoZero"/>
        <c:auto val="1"/>
        <c:lblAlgn val="ctr"/>
        <c:lblOffset val="100"/>
        <c:noMultiLvlLbl val="0"/>
      </c:catAx>
      <c:valAx>
        <c:axId val="23873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3873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1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[コピー実質賃金指数改.xlsx]Sheet2!$A$2:$A$32</c:f>
              <c:strCache>
                <c:ptCount val="31"/>
                <c:pt idx="0">
                  <c:v>2008/ 1- 3.</c:v>
                </c:pt>
                <c:pt idx="1">
                  <c:v>4- 6.</c:v>
                </c:pt>
                <c:pt idx="2">
                  <c:v>7- 9.</c:v>
                </c:pt>
                <c:pt idx="3">
                  <c:v>10-12.</c:v>
                </c:pt>
                <c:pt idx="4">
                  <c:v>2009/ 1- 3.</c:v>
                </c:pt>
                <c:pt idx="5">
                  <c:v>4- 6.</c:v>
                </c:pt>
                <c:pt idx="6">
                  <c:v>7- 9.</c:v>
                </c:pt>
                <c:pt idx="7">
                  <c:v>10-12.</c:v>
                </c:pt>
                <c:pt idx="8">
                  <c:v>2010/ 1- 3.</c:v>
                </c:pt>
                <c:pt idx="9">
                  <c:v>4- 6.</c:v>
                </c:pt>
                <c:pt idx="10">
                  <c:v>7- 9.</c:v>
                </c:pt>
                <c:pt idx="11">
                  <c:v>10-12.</c:v>
                </c:pt>
                <c:pt idx="12">
                  <c:v>2011/ 1- 3.</c:v>
                </c:pt>
                <c:pt idx="13">
                  <c:v>4- 6.</c:v>
                </c:pt>
                <c:pt idx="14">
                  <c:v>7- 9.</c:v>
                </c:pt>
                <c:pt idx="15">
                  <c:v>10-12.</c:v>
                </c:pt>
                <c:pt idx="16">
                  <c:v>2012/ 1- 3.</c:v>
                </c:pt>
                <c:pt idx="17">
                  <c:v>4- 6.</c:v>
                </c:pt>
                <c:pt idx="18">
                  <c:v>7- 9.</c:v>
                </c:pt>
                <c:pt idx="19">
                  <c:v>10-12.</c:v>
                </c:pt>
                <c:pt idx="20">
                  <c:v>2013/ 1- 3.</c:v>
                </c:pt>
                <c:pt idx="21">
                  <c:v>4- 6.</c:v>
                </c:pt>
                <c:pt idx="22">
                  <c:v>7- 9.</c:v>
                </c:pt>
                <c:pt idx="23">
                  <c:v>10-12.</c:v>
                </c:pt>
                <c:pt idx="24">
                  <c:v>2014/ 1- 3.</c:v>
                </c:pt>
                <c:pt idx="25">
                  <c:v>4- 6.</c:v>
                </c:pt>
                <c:pt idx="26">
                  <c:v>7- 9.</c:v>
                </c:pt>
                <c:pt idx="27">
                  <c:v>10-12.</c:v>
                </c:pt>
                <c:pt idx="28">
                  <c:v>2015/ 1- 3.</c:v>
                </c:pt>
                <c:pt idx="29">
                  <c:v>4- 6.</c:v>
                </c:pt>
                <c:pt idx="30">
                  <c:v>7- 9.</c:v>
                </c:pt>
              </c:strCache>
            </c:strRef>
          </c:cat>
          <c:val>
            <c:numRef>
              <c:f>[コピー実質賃金指数改.xlsx]Sheet2!$B$2:$B$32</c:f>
              <c:numCache>
                <c:formatCode>General</c:formatCode>
                <c:ptCount val="31"/>
                <c:pt idx="0">
                  <c:v>0.70000000000000007</c:v>
                </c:pt>
                <c:pt idx="1">
                  <c:v>-1.1000000000000001</c:v>
                </c:pt>
                <c:pt idx="2">
                  <c:v>-1.1000000000000001</c:v>
                </c:pt>
                <c:pt idx="3">
                  <c:v>-3.3</c:v>
                </c:pt>
                <c:pt idx="4">
                  <c:v>-4</c:v>
                </c:pt>
                <c:pt idx="5">
                  <c:v>1.7</c:v>
                </c:pt>
                <c:pt idx="6">
                  <c:v>0.1</c:v>
                </c:pt>
                <c:pt idx="7">
                  <c:v>1.7</c:v>
                </c:pt>
                <c:pt idx="8">
                  <c:v>1.5</c:v>
                </c:pt>
                <c:pt idx="9">
                  <c:v>1.1000000000000001</c:v>
                </c:pt>
                <c:pt idx="10">
                  <c:v>1.5</c:v>
                </c:pt>
                <c:pt idx="11">
                  <c:v>-0.5</c:v>
                </c:pt>
                <c:pt idx="12">
                  <c:v>-1.9000000000000001</c:v>
                </c:pt>
                <c:pt idx="13">
                  <c:v>-0.70000000000000007</c:v>
                </c:pt>
                <c:pt idx="14">
                  <c:v>2.7</c:v>
                </c:pt>
                <c:pt idx="15">
                  <c:v>0.2</c:v>
                </c:pt>
                <c:pt idx="16">
                  <c:v>1</c:v>
                </c:pt>
                <c:pt idx="17">
                  <c:v>-0.5</c:v>
                </c:pt>
                <c:pt idx="18">
                  <c:v>-0.4</c:v>
                </c:pt>
                <c:pt idx="19">
                  <c:v>-0.2</c:v>
                </c:pt>
                <c:pt idx="20">
                  <c:v>1.3</c:v>
                </c:pt>
                <c:pt idx="21">
                  <c:v>0.60000000000000009</c:v>
                </c:pt>
                <c:pt idx="22">
                  <c:v>0.60000000000000009</c:v>
                </c:pt>
                <c:pt idx="23">
                  <c:v>-0.2</c:v>
                </c:pt>
                <c:pt idx="24">
                  <c:v>1.2</c:v>
                </c:pt>
                <c:pt idx="25">
                  <c:v>-2</c:v>
                </c:pt>
                <c:pt idx="26">
                  <c:v>-0.30000000000000004</c:v>
                </c:pt>
                <c:pt idx="27">
                  <c:v>0.30000000000000004</c:v>
                </c:pt>
                <c:pt idx="28">
                  <c:v>1.1000000000000001</c:v>
                </c:pt>
                <c:pt idx="29">
                  <c:v>-0.2</c:v>
                </c:pt>
                <c:pt idx="30">
                  <c:v>-0.2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59168"/>
        <c:axId val="63359560"/>
      </c:lineChart>
      <c:catAx>
        <c:axId val="6335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359560"/>
        <c:crosses val="autoZero"/>
        <c:auto val="1"/>
        <c:lblAlgn val="ctr"/>
        <c:lblOffset val="100"/>
        <c:noMultiLvlLbl val="0"/>
      </c:catAx>
      <c:valAx>
        <c:axId val="6335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35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実質賃金指数対前年比</c:v>
                </c:pt>
              </c:strCache>
            </c:strRef>
          </c:tx>
          <c:spPr>
            <a:ln w="47625"/>
          </c:spPr>
          <c:marker>
            <c:symbol val="none"/>
          </c:marker>
          <c:cat>
            <c:numRef>
              <c:f>Sheet1!$A$2:$A$82</c:f>
              <c:numCache>
                <c:formatCode>0.00_ </c:formatCode>
                <c:ptCount val="81"/>
                <c:pt idx="0">
                  <c:v>2009.01</c:v>
                </c:pt>
                <c:pt idx="1">
                  <c:v>2009.02</c:v>
                </c:pt>
                <c:pt idx="2">
                  <c:v>2009.03</c:v>
                </c:pt>
                <c:pt idx="3">
                  <c:v>2009.04</c:v>
                </c:pt>
                <c:pt idx="4">
                  <c:v>2009.05</c:v>
                </c:pt>
                <c:pt idx="5">
                  <c:v>2009.06</c:v>
                </c:pt>
                <c:pt idx="6">
                  <c:v>2009.07</c:v>
                </c:pt>
                <c:pt idx="7">
                  <c:v>2009.08</c:v>
                </c:pt>
                <c:pt idx="8">
                  <c:v>2009.09</c:v>
                </c:pt>
                <c:pt idx="9">
                  <c:v>2009.1</c:v>
                </c:pt>
                <c:pt idx="10">
                  <c:v>2009.11</c:v>
                </c:pt>
                <c:pt idx="11">
                  <c:v>2009.12</c:v>
                </c:pt>
                <c:pt idx="12">
                  <c:v>2010.01</c:v>
                </c:pt>
                <c:pt idx="13">
                  <c:v>2010.02</c:v>
                </c:pt>
                <c:pt idx="14">
                  <c:v>2010.03</c:v>
                </c:pt>
                <c:pt idx="15">
                  <c:v>2010.04</c:v>
                </c:pt>
                <c:pt idx="16">
                  <c:v>2010.05</c:v>
                </c:pt>
                <c:pt idx="17">
                  <c:v>2010.06</c:v>
                </c:pt>
                <c:pt idx="18">
                  <c:v>2010.07</c:v>
                </c:pt>
                <c:pt idx="19">
                  <c:v>2010.08</c:v>
                </c:pt>
                <c:pt idx="20">
                  <c:v>2010.09</c:v>
                </c:pt>
                <c:pt idx="21">
                  <c:v>2010.1</c:v>
                </c:pt>
                <c:pt idx="22">
                  <c:v>2010.11</c:v>
                </c:pt>
                <c:pt idx="23">
                  <c:v>2010.12</c:v>
                </c:pt>
                <c:pt idx="24">
                  <c:v>2011.01</c:v>
                </c:pt>
                <c:pt idx="25">
                  <c:v>2011.02</c:v>
                </c:pt>
                <c:pt idx="26">
                  <c:v>2011.03</c:v>
                </c:pt>
                <c:pt idx="27">
                  <c:v>2011.04</c:v>
                </c:pt>
                <c:pt idx="28">
                  <c:v>2011.05</c:v>
                </c:pt>
                <c:pt idx="29">
                  <c:v>2011.06</c:v>
                </c:pt>
                <c:pt idx="30">
                  <c:v>2011.07</c:v>
                </c:pt>
                <c:pt idx="31">
                  <c:v>2011.08</c:v>
                </c:pt>
                <c:pt idx="32">
                  <c:v>2011.09</c:v>
                </c:pt>
                <c:pt idx="33">
                  <c:v>2011.1</c:v>
                </c:pt>
                <c:pt idx="34">
                  <c:v>2011.11</c:v>
                </c:pt>
                <c:pt idx="35">
                  <c:v>2011.12</c:v>
                </c:pt>
                <c:pt idx="36">
                  <c:v>2012.01</c:v>
                </c:pt>
                <c:pt idx="37">
                  <c:v>2012.02</c:v>
                </c:pt>
                <c:pt idx="38">
                  <c:v>2012.03</c:v>
                </c:pt>
                <c:pt idx="39">
                  <c:v>2012.04</c:v>
                </c:pt>
                <c:pt idx="40">
                  <c:v>2012.05</c:v>
                </c:pt>
                <c:pt idx="41">
                  <c:v>2012.06</c:v>
                </c:pt>
                <c:pt idx="42">
                  <c:v>2012.07</c:v>
                </c:pt>
                <c:pt idx="43">
                  <c:v>2012.08</c:v>
                </c:pt>
                <c:pt idx="44">
                  <c:v>2012.09</c:v>
                </c:pt>
                <c:pt idx="45">
                  <c:v>2012.1</c:v>
                </c:pt>
                <c:pt idx="46">
                  <c:v>2012.11</c:v>
                </c:pt>
                <c:pt idx="47">
                  <c:v>2012.12</c:v>
                </c:pt>
                <c:pt idx="48">
                  <c:v>2013.01</c:v>
                </c:pt>
                <c:pt idx="49">
                  <c:v>2013.02</c:v>
                </c:pt>
                <c:pt idx="50">
                  <c:v>2013.03</c:v>
                </c:pt>
                <c:pt idx="51">
                  <c:v>2013.04</c:v>
                </c:pt>
                <c:pt idx="52">
                  <c:v>2013.05</c:v>
                </c:pt>
                <c:pt idx="53">
                  <c:v>2013.06</c:v>
                </c:pt>
                <c:pt idx="54">
                  <c:v>2013.07</c:v>
                </c:pt>
                <c:pt idx="55">
                  <c:v>2013.08</c:v>
                </c:pt>
                <c:pt idx="56">
                  <c:v>2013.09</c:v>
                </c:pt>
                <c:pt idx="57">
                  <c:v>2013.1</c:v>
                </c:pt>
                <c:pt idx="58">
                  <c:v>2013.11</c:v>
                </c:pt>
                <c:pt idx="59">
                  <c:v>2013.12</c:v>
                </c:pt>
                <c:pt idx="60">
                  <c:v>2014.01</c:v>
                </c:pt>
                <c:pt idx="61">
                  <c:v>2014.02</c:v>
                </c:pt>
                <c:pt idx="62">
                  <c:v>2014.03</c:v>
                </c:pt>
                <c:pt idx="63">
                  <c:v>2014.04</c:v>
                </c:pt>
                <c:pt idx="64">
                  <c:v>2014.05</c:v>
                </c:pt>
                <c:pt idx="65">
                  <c:v>2014.06</c:v>
                </c:pt>
                <c:pt idx="66">
                  <c:v>2014.07</c:v>
                </c:pt>
                <c:pt idx="67">
                  <c:v>2014.08</c:v>
                </c:pt>
                <c:pt idx="68">
                  <c:v>2014.09</c:v>
                </c:pt>
                <c:pt idx="69">
                  <c:v>2014.1</c:v>
                </c:pt>
                <c:pt idx="70">
                  <c:v>2014.11</c:v>
                </c:pt>
                <c:pt idx="71">
                  <c:v>2014.12</c:v>
                </c:pt>
                <c:pt idx="72">
                  <c:v>2015.01</c:v>
                </c:pt>
                <c:pt idx="73">
                  <c:v>2015.02</c:v>
                </c:pt>
                <c:pt idx="74">
                  <c:v>2015.03</c:v>
                </c:pt>
                <c:pt idx="75">
                  <c:v>2015.04</c:v>
                </c:pt>
                <c:pt idx="76">
                  <c:v>2015.06</c:v>
                </c:pt>
                <c:pt idx="77">
                  <c:v>2015.06</c:v>
                </c:pt>
                <c:pt idx="78">
                  <c:v>2015.07</c:v>
                </c:pt>
                <c:pt idx="79">
                  <c:v>2015.08</c:v>
                </c:pt>
                <c:pt idx="80">
                  <c:v>2015.09</c:v>
                </c:pt>
              </c:numCache>
            </c:numRef>
          </c:cat>
          <c:val>
            <c:numRef>
              <c:f>Sheet1!$C$2:$C$84</c:f>
              <c:numCache>
                <c:formatCode>0.0;[Red]\-0.0</c:formatCode>
                <c:ptCount val="83"/>
                <c:pt idx="0">
                  <c:v>-2.6</c:v>
                </c:pt>
                <c:pt idx="1">
                  <c:v>-2.5</c:v>
                </c:pt>
                <c:pt idx="2">
                  <c:v>-3.6</c:v>
                </c:pt>
                <c:pt idx="3">
                  <c:v>-2.6</c:v>
                </c:pt>
                <c:pt idx="4">
                  <c:v>-1.3</c:v>
                </c:pt>
                <c:pt idx="5">
                  <c:v>-5.3</c:v>
                </c:pt>
                <c:pt idx="6">
                  <c:v>-3.2</c:v>
                </c:pt>
                <c:pt idx="7">
                  <c:v>-0.1</c:v>
                </c:pt>
                <c:pt idx="8">
                  <c:v>0.7</c:v>
                </c:pt>
                <c:pt idx="9">
                  <c:v>0.8</c:v>
                </c:pt>
                <c:pt idx="10">
                  <c:v>-0.5</c:v>
                </c:pt>
                <c:pt idx="11">
                  <c:v>-4.3</c:v>
                </c:pt>
                <c:pt idx="12">
                  <c:v>0.7</c:v>
                </c:pt>
                <c:pt idx="13">
                  <c:v>0</c:v>
                </c:pt>
                <c:pt idx="14">
                  <c:v>1.6</c:v>
                </c:pt>
                <c:pt idx="15">
                  <c:v>2.4</c:v>
                </c:pt>
                <c:pt idx="16">
                  <c:v>0.7</c:v>
                </c:pt>
                <c:pt idx="17">
                  <c:v>2.6</c:v>
                </c:pt>
                <c:pt idx="18">
                  <c:v>2.5</c:v>
                </c:pt>
                <c:pt idx="19">
                  <c:v>1.4</c:v>
                </c:pt>
                <c:pt idx="20">
                  <c:v>1.9</c:v>
                </c:pt>
                <c:pt idx="21">
                  <c:v>0.6</c:v>
                </c:pt>
                <c:pt idx="22">
                  <c:v>0.3</c:v>
                </c:pt>
                <c:pt idx="23">
                  <c:v>0.4</c:v>
                </c:pt>
                <c:pt idx="24">
                  <c:v>0.8</c:v>
                </c:pt>
                <c:pt idx="25">
                  <c:v>0.6</c:v>
                </c:pt>
                <c:pt idx="26">
                  <c:v>0.3</c:v>
                </c:pt>
                <c:pt idx="27">
                  <c:v>-1</c:v>
                </c:pt>
                <c:pt idx="28">
                  <c:v>1.3</c:v>
                </c:pt>
                <c:pt idx="29">
                  <c:v>-0.4</c:v>
                </c:pt>
                <c:pt idx="30">
                  <c:v>-0.6</c:v>
                </c:pt>
                <c:pt idx="31">
                  <c:v>-0.7</c:v>
                </c:pt>
                <c:pt idx="32">
                  <c:v>-0.6</c:v>
                </c:pt>
                <c:pt idx="33">
                  <c:v>0.1</c:v>
                </c:pt>
                <c:pt idx="34">
                  <c:v>0.3</c:v>
                </c:pt>
                <c:pt idx="35">
                  <c:v>0.2</c:v>
                </c:pt>
                <c:pt idx="36">
                  <c:v>-1.3</c:v>
                </c:pt>
                <c:pt idx="37">
                  <c:v>-0.2</c:v>
                </c:pt>
                <c:pt idx="38">
                  <c:v>0.2</c:v>
                </c:pt>
                <c:pt idx="39">
                  <c:v>-0.5</c:v>
                </c:pt>
                <c:pt idx="40">
                  <c:v>-1.5</c:v>
                </c:pt>
                <c:pt idx="41">
                  <c:v>-0.5</c:v>
                </c:pt>
                <c:pt idx="42">
                  <c:v>-1.3</c:v>
                </c:pt>
                <c:pt idx="43">
                  <c:v>0.2</c:v>
                </c:pt>
                <c:pt idx="44">
                  <c:v>-0.5</c:v>
                </c:pt>
                <c:pt idx="45">
                  <c:v>-0.2</c:v>
                </c:pt>
                <c:pt idx="46">
                  <c:v>-1</c:v>
                </c:pt>
                <c:pt idx="47">
                  <c:v>-1.9</c:v>
                </c:pt>
                <c:pt idx="48">
                  <c:v>0</c:v>
                </c:pt>
                <c:pt idx="49">
                  <c:v>-0.5</c:v>
                </c:pt>
                <c:pt idx="50">
                  <c:v>-0.3</c:v>
                </c:pt>
                <c:pt idx="51">
                  <c:v>0.4</c:v>
                </c:pt>
                <c:pt idx="52">
                  <c:v>-0.1</c:v>
                </c:pt>
                <c:pt idx="53">
                  <c:v>-0.1</c:v>
                </c:pt>
                <c:pt idx="54">
                  <c:v>-1.3</c:v>
                </c:pt>
                <c:pt idx="55">
                  <c:v>-2.2999999999999998</c:v>
                </c:pt>
                <c:pt idx="56">
                  <c:v>-1.9</c:v>
                </c:pt>
                <c:pt idx="57">
                  <c:v>-2</c:v>
                </c:pt>
                <c:pt idx="58">
                  <c:v>-1.6</c:v>
                </c:pt>
                <c:pt idx="59">
                  <c:v>-1.7</c:v>
                </c:pt>
                <c:pt idx="60">
                  <c:v>-2.1</c:v>
                </c:pt>
                <c:pt idx="61">
                  <c:v>-2.4</c:v>
                </c:pt>
                <c:pt idx="62">
                  <c:v>-1.6</c:v>
                </c:pt>
                <c:pt idx="63">
                  <c:v>-3.6</c:v>
                </c:pt>
                <c:pt idx="64">
                  <c:v>-4</c:v>
                </c:pt>
                <c:pt idx="65">
                  <c:v>-3.6</c:v>
                </c:pt>
                <c:pt idx="66">
                  <c:v>-2.1</c:v>
                </c:pt>
                <c:pt idx="67">
                  <c:v>-3.4</c:v>
                </c:pt>
                <c:pt idx="68">
                  <c:v>-3.4</c:v>
                </c:pt>
                <c:pt idx="69">
                  <c:v>-3.4</c:v>
                </c:pt>
                <c:pt idx="70">
                  <c:v>-3.1</c:v>
                </c:pt>
                <c:pt idx="71">
                  <c:v>-2</c:v>
                </c:pt>
                <c:pt idx="72">
                  <c:v>-2.2999999999999998</c:v>
                </c:pt>
                <c:pt idx="73">
                  <c:v>-2.2999999999999998</c:v>
                </c:pt>
                <c:pt idx="74">
                  <c:v>-2.7</c:v>
                </c:pt>
                <c:pt idx="75">
                  <c:v>-0.1</c:v>
                </c:pt>
                <c:pt idx="76">
                  <c:v>0</c:v>
                </c:pt>
                <c:pt idx="77">
                  <c:v>-3</c:v>
                </c:pt>
                <c:pt idx="78">
                  <c:v>0.5</c:v>
                </c:pt>
                <c:pt idx="79">
                  <c:v>0.1</c:v>
                </c:pt>
                <c:pt idx="80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59952"/>
        <c:axId val="63360344"/>
      </c:lineChart>
      <c:catAx>
        <c:axId val="63359952"/>
        <c:scaling>
          <c:orientation val="minMax"/>
        </c:scaling>
        <c:delete val="0"/>
        <c:axPos val="b"/>
        <c:numFmt formatCode="0.00_ " sourceLinked="1"/>
        <c:majorTickMark val="out"/>
        <c:minorTickMark val="none"/>
        <c:tickLblPos val="nextTo"/>
        <c:crossAx val="63360344"/>
        <c:crosses val="autoZero"/>
        <c:auto val="1"/>
        <c:lblAlgn val="ctr"/>
        <c:lblOffset val="100"/>
        <c:noMultiLvlLbl val="0"/>
      </c:catAx>
      <c:valAx>
        <c:axId val="63360344"/>
        <c:scaling>
          <c:orientation val="minMax"/>
        </c:scaling>
        <c:delete val="0"/>
        <c:axPos val="l"/>
        <c:majorGridlines/>
        <c:numFmt formatCode="0.0;[Red]\-0.0" sourceLinked="1"/>
        <c:majorTickMark val="out"/>
        <c:minorTickMark val="none"/>
        <c:tickLblPos val="nextTo"/>
        <c:crossAx val="63359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120971831976606E-2"/>
          <c:y val="0.16249054419528366"/>
          <c:w val="0.89657828423104469"/>
          <c:h val="0.77649785507397751"/>
        </c:manualLayout>
      </c:layout>
      <c:lineChart>
        <c:grouping val="standard"/>
        <c:varyColors val="0"/>
        <c:ser>
          <c:idx val="0"/>
          <c:order val="0"/>
          <c:tx>
            <c:strRef>
              <c:f>'CPI '!$B$2</c:f>
              <c:strCache>
                <c:ptCount val="1"/>
                <c:pt idx="0">
                  <c:v>総合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'CPI '!$A$308:$A$535</c:f>
              <c:numCache>
                <c:formatCode>General</c:formatCode>
                <c:ptCount val="228"/>
                <c:pt idx="0">
                  <c:v>199501</c:v>
                </c:pt>
                <c:pt idx="1">
                  <c:v>199502</c:v>
                </c:pt>
                <c:pt idx="2">
                  <c:v>199503</c:v>
                </c:pt>
                <c:pt idx="3">
                  <c:v>199504</c:v>
                </c:pt>
                <c:pt idx="4">
                  <c:v>199505</c:v>
                </c:pt>
                <c:pt idx="5">
                  <c:v>199506</c:v>
                </c:pt>
                <c:pt idx="6">
                  <c:v>199507</c:v>
                </c:pt>
                <c:pt idx="7">
                  <c:v>199508</c:v>
                </c:pt>
                <c:pt idx="8">
                  <c:v>199509</c:v>
                </c:pt>
                <c:pt idx="9">
                  <c:v>199510</c:v>
                </c:pt>
                <c:pt idx="10">
                  <c:v>199511</c:v>
                </c:pt>
                <c:pt idx="11">
                  <c:v>199512</c:v>
                </c:pt>
                <c:pt idx="12">
                  <c:v>199601</c:v>
                </c:pt>
                <c:pt idx="13">
                  <c:v>199602</c:v>
                </c:pt>
                <c:pt idx="14">
                  <c:v>199603</c:v>
                </c:pt>
                <c:pt idx="15">
                  <c:v>199604</c:v>
                </c:pt>
                <c:pt idx="16">
                  <c:v>199605</c:v>
                </c:pt>
                <c:pt idx="17">
                  <c:v>199606</c:v>
                </c:pt>
                <c:pt idx="18">
                  <c:v>199607</c:v>
                </c:pt>
                <c:pt idx="19">
                  <c:v>199608</c:v>
                </c:pt>
                <c:pt idx="20">
                  <c:v>199609</c:v>
                </c:pt>
                <c:pt idx="21">
                  <c:v>199610</c:v>
                </c:pt>
                <c:pt idx="22">
                  <c:v>199611</c:v>
                </c:pt>
                <c:pt idx="23">
                  <c:v>199612</c:v>
                </c:pt>
                <c:pt idx="24">
                  <c:v>199701</c:v>
                </c:pt>
                <c:pt idx="25">
                  <c:v>199702</c:v>
                </c:pt>
                <c:pt idx="26">
                  <c:v>199703</c:v>
                </c:pt>
                <c:pt idx="27">
                  <c:v>199704</c:v>
                </c:pt>
                <c:pt idx="28">
                  <c:v>199705</c:v>
                </c:pt>
                <c:pt idx="29">
                  <c:v>199706</c:v>
                </c:pt>
                <c:pt idx="30">
                  <c:v>199707</c:v>
                </c:pt>
                <c:pt idx="31">
                  <c:v>199708</c:v>
                </c:pt>
                <c:pt idx="32">
                  <c:v>199709</c:v>
                </c:pt>
                <c:pt idx="33">
                  <c:v>199710</c:v>
                </c:pt>
                <c:pt idx="34">
                  <c:v>199711</c:v>
                </c:pt>
                <c:pt idx="35">
                  <c:v>199712</c:v>
                </c:pt>
                <c:pt idx="36">
                  <c:v>199801</c:v>
                </c:pt>
                <c:pt idx="37">
                  <c:v>199802</c:v>
                </c:pt>
                <c:pt idx="38">
                  <c:v>199803</c:v>
                </c:pt>
                <c:pt idx="39">
                  <c:v>199804</c:v>
                </c:pt>
                <c:pt idx="40">
                  <c:v>199805</c:v>
                </c:pt>
                <c:pt idx="41">
                  <c:v>199806</c:v>
                </c:pt>
                <c:pt idx="42">
                  <c:v>199807</c:v>
                </c:pt>
                <c:pt idx="43">
                  <c:v>199808</c:v>
                </c:pt>
                <c:pt idx="44">
                  <c:v>199809</c:v>
                </c:pt>
                <c:pt idx="45">
                  <c:v>199810</c:v>
                </c:pt>
                <c:pt idx="46">
                  <c:v>199811</c:v>
                </c:pt>
                <c:pt idx="47">
                  <c:v>199812</c:v>
                </c:pt>
                <c:pt idx="48">
                  <c:v>199901</c:v>
                </c:pt>
                <c:pt idx="49">
                  <c:v>199902</c:v>
                </c:pt>
                <c:pt idx="50">
                  <c:v>199903</c:v>
                </c:pt>
                <c:pt idx="51">
                  <c:v>199904</c:v>
                </c:pt>
                <c:pt idx="52">
                  <c:v>199905</c:v>
                </c:pt>
                <c:pt idx="53">
                  <c:v>199906</c:v>
                </c:pt>
                <c:pt idx="54">
                  <c:v>199907</c:v>
                </c:pt>
                <c:pt idx="55">
                  <c:v>199908</c:v>
                </c:pt>
                <c:pt idx="56">
                  <c:v>199909</c:v>
                </c:pt>
                <c:pt idx="57">
                  <c:v>199910</c:v>
                </c:pt>
                <c:pt idx="58">
                  <c:v>199911</c:v>
                </c:pt>
                <c:pt idx="59">
                  <c:v>199912</c:v>
                </c:pt>
                <c:pt idx="60">
                  <c:v>200001</c:v>
                </c:pt>
                <c:pt idx="61">
                  <c:v>200002</c:v>
                </c:pt>
                <c:pt idx="62">
                  <c:v>200003</c:v>
                </c:pt>
                <c:pt idx="63">
                  <c:v>200004</c:v>
                </c:pt>
                <c:pt idx="64">
                  <c:v>200005</c:v>
                </c:pt>
                <c:pt idx="65">
                  <c:v>200006</c:v>
                </c:pt>
                <c:pt idx="66">
                  <c:v>200007</c:v>
                </c:pt>
                <c:pt idx="67">
                  <c:v>200008</c:v>
                </c:pt>
                <c:pt idx="68">
                  <c:v>200009</c:v>
                </c:pt>
                <c:pt idx="69">
                  <c:v>200010</c:v>
                </c:pt>
                <c:pt idx="70">
                  <c:v>200011</c:v>
                </c:pt>
                <c:pt idx="71">
                  <c:v>200012</c:v>
                </c:pt>
                <c:pt idx="72">
                  <c:v>200101</c:v>
                </c:pt>
                <c:pt idx="73">
                  <c:v>200102</c:v>
                </c:pt>
                <c:pt idx="74">
                  <c:v>200103</c:v>
                </c:pt>
                <c:pt idx="75">
                  <c:v>200104</c:v>
                </c:pt>
                <c:pt idx="76">
                  <c:v>200105</c:v>
                </c:pt>
                <c:pt idx="77">
                  <c:v>200106</c:v>
                </c:pt>
                <c:pt idx="78">
                  <c:v>200107</c:v>
                </c:pt>
                <c:pt idx="79">
                  <c:v>200108</c:v>
                </c:pt>
                <c:pt idx="80">
                  <c:v>200109</c:v>
                </c:pt>
                <c:pt idx="81">
                  <c:v>200110</c:v>
                </c:pt>
                <c:pt idx="82">
                  <c:v>200111</c:v>
                </c:pt>
                <c:pt idx="83">
                  <c:v>200112</c:v>
                </c:pt>
                <c:pt idx="84">
                  <c:v>200201</c:v>
                </c:pt>
                <c:pt idx="85">
                  <c:v>200202</c:v>
                </c:pt>
                <c:pt idx="86">
                  <c:v>200203</c:v>
                </c:pt>
                <c:pt idx="87">
                  <c:v>200204</c:v>
                </c:pt>
                <c:pt idx="88">
                  <c:v>200205</c:v>
                </c:pt>
                <c:pt idx="89">
                  <c:v>200206</c:v>
                </c:pt>
                <c:pt idx="90">
                  <c:v>200207</c:v>
                </c:pt>
                <c:pt idx="91">
                  <c:v>200208</c:v>
                </c:pt>
                <c:pt idx="92">
                  <c:v>200209</c:v>
                </c:pt>
                <c:pt idx="93">
                  <c:v>200210</c:v>
                </c:pt>
                <c:pt idx="94">
                  <c:v>200211</c:v>
                </c:pt>
                <c:pt idx="95">
                  <c:v>200212</c:v>
                </c:pt>
                <c:pt idx="96">
                  <c:v>200301</c:v>
                </c:pt>
                <c:pt idx="97">
                  <c:v>200302</c:v>
                </c:pt>
                <c:pt idx="98">
                  <c:v>200303</c:v>
                </c:pt>
                <c:pt idx="99">
                  <c:v>200304</c:v>
                </c:pt>
                <c:pt idx="100">
                  <c:v>200305</c:v>
                </c:pt>
                <c:pt idx="101">
                  <c:v>200306</c:v>
                </c:pt>
                <c:pt idx="102">
                  <c:v>200307</c:v>
                </c:pt>
                <c:pt idx="103">
                  <c:v>200308</c:v>
                </c:pt>
                <c:pt idx="104">
                  <c:v>200309</c:v>
                </c:pt>
                <c:pt idx="105">
                  <c:v>200310</c:v>
                </c:pt>
                <c:pt idx="106">
                  <c:v>200311</c:v>
                </c:pt>
                <c:pt idx="107">
                  <c:v>200312</c:v>
                </c:pt>
                <c:pt idx="108">
                  <c:v>200401</c:v>
                </c:pt>
                <c:pt idx="109">
                  <c:v>200402</c:v>
                </c:pt>
                <c:pt idx="110">
                  <c:v>200403</c:v>
                </c:pt>
                <c:pt idx="111">
                  <c:v>200404</c:v>
                </c:pt>
                <c:pt idx="112">
                  <c:v>200405</c:v>
                </c:pt>
                <c:pt idx="113">
                  <c:v>200406</c:v>
                </c:pt>
                <c:pt idx="114">
                  <c:v>200407</c:v>
                </c:pt>
                <c:pt idx="115">
                  <c:v>200408</c:v>
                </c:pt>
                <c:pt idx="116">
                  <c:v>200409</c:v>
                </c:pt>
                <c:pt idx="117">
                  <c:v>200410</c:v>
                </c:pt>
                <c:pt idx="118">
                  <c:v>200411</c:v>
                </c:pt>
                <c:pt idx="119">
                  <c:v>200412</c:v>
                </c:pt>
                <c:pt idx="120">
                  <c:v>200501</c:v>
                </c:pt>
                <c:pt idx="121">
                  <c:v>200502</c:v>
                </c:pt>
                <c:pt idx="122">
                  <c:v>200503</c:v>
                </c:pt>
                <c:pt idx="123">
                  <c:v>200504</c:v>
                </c:pt>
                <c:pt idx="124">
                  <c:v>200505</c:v>
                </c:pt>
                <c:pt idx="125">
                  <c:v>200506</c:v>
                </c:pt>
                <c:pt idx="126">
                  <c:v>200507</c:v>
                </c:pt>
                <c:pt idx="127">
                  <c:v>200508</c:v>
                </c:pt>
                <c:pt idx="128">
                  <c:v>200509</c:v>
                </c:pt>
                <c:pt idx="129">
                  <c:v>200510</c:v>
                </c:pt>
                <c:pt idx="130">
                  <c:v>200511</c:v>
                </c:pt>
                <c:pt idx="131">
                  <c:v>200512</c:v>
                </c:pt>
                <c:pt idx="132">
                  <c:v>200601</c:v>
                </c:pt>
                <c:pt idx="133">
                  <c:v>200602</c:v>
                </c:pt>
                <c:pt idx="134">
                  <c:v>200603</c:v>
                </c:pt>
                <c:pt idx="135">
                  <c:v>200604</c:v>
                </c:pt>
                <c:pt idx="136">
                  <c:v>200605</c:v>
                </c:pt>
                <c:pt idx="137">
                  <c:v>200606</c:v>
                </c:pt>
                <c:pt idx="138">
                  <c:v>200607</c:v>
                </c:pt>
                <c:pt idx="139">
                  <c:v>200608</c:v>
                </c:pt>
                <c:pt idx="140">
                  <c:v>200609</c:v>
                </c:pt>
                <c:pt idx="141">
                  <c:v>200610</c:v>
                </c:pt>
                <c:pt idx="142">
                  <c:v>200611</c:v>
                </c:pt>
                <c:pt idx="143">
                  <c:v>200612</c:v>
                </c:pt>
                <c:pt idx="144">
                  <c:v>200701</c:v>
                </c:pt>
                <c:pt idx="145">
                  <c:v>200702</c:v>
                </c:pt>
                <c:pt idx="146">
                  <c:v>200703</c:v>
                </c:pt>
                <c:pt idx="147">
                  <c:v>200704</c:v>
                </c:pt>
                <c:pt idx="148">
                  <c:v>200705</c:v>
                </c:pt>
                <c:pt idx="149">
                  <c:v>200706</c:v>
                </c:pt>
                <c:pt idx="150">
                  <c:v>200707</c:v>
                </c:pt>
                <c:pt idx="151">
                  <c:v>200708</c:v>
                </c:pt>
                <c:pt idx="152">
                  <c:v>200709</c:v>
                </c:pt>
                <c:pt idx="153">
                  <c:v>200710</c:v>
                </c:pt>
                <c:pt idx="154">
                  <c:v>200711</c:v>
                </c:pt>
                <c:pt idx="155">
                  <c:v>200712</c:v>
                </c:pt>
                <c:pt idx="156">
                  <c:v>200801</c:v>
                </c:pt>
                <c:pt idx="157">
                  <c:v>200802</c:v>
                </c:pt>
                <c:pt idx="158">
                  <c:v>200803</c:v>
                </c:pt>
                <c:pt idx="159">
                  <c:v>200804</c:v>
                </c:pt>
                <c:pt idx="160">
                  <c:v>200805</c:v>
                </c:pt>
                <c:pt idx="161">
                  <c:v>200806</c:v>
                </c:pt>
                <c:pt idx="162">
                  <c:v>200807</c:v>
                </c:pt>
                <c:pt idx="163">
                  <c:v>200808</c:v>
                </c:pt>
                <c:pt idx="164">
                  <c:v>200809</c:v>
                </c:pt>
                <c:pt idx="165">
                  <c:v>200810</c:v>
                </c:pt>
                <c:pt idx="166">
                  <c:v>200811</c:v>
                </c:pt>
                <c:pt idx="167">
                  <c:v>200812</c:v>
                </c:pt>
                <c:pt idx="168">
                  <c:v>200901</c:v>
                </c:pt>
                <c:pt idx="169">
                  <c:v>200902</c:v>
                </c:pt>
                <c:pt idx="170">
                  <c:v>200903</c:v>
                </c:pt>
                <c:pt idx="171">
                  <c:v>200904</c:v>
                </c:pt>
                <c:pt idx="172">
                  <c:v>200905</c:v>
                </c:pt>
                <c:pt idx="173">
                  <c:v>200906</c:v>
                </c:pt>
                <c:pt idx="174">
                  <c:v>200907</c:v>
                </c:pt>
                <c:pt idx="175">
                  <c:v>200908</c:v>
                </c:pt>
                <c:pt idx="176">
                  <c:v>200909</c:v>
                </c:pt>
                <c:pt idx="177">
                  <c:v>200910</c:v>
                </c:pt>
                <c:pt idx="178">
                  <c:v>200911</c:v>
                </c:pt>
                <c:pt idx="179">
                  <c:v>200912</c:v>
                </c:pt>
                <c:pt idx="180">
                  <c:v>201001</c:v>
                </c:pt>
                <c:pt idx="181">
                  <c:v>201002</c:v>
                </c:pt>
                <c:pt idx="182">
                  <c:v>201003</c:v>
                </c:pt>
                <c:pt idx="183">
                  <c:v>201004</c:v>
                </c:pt>
                <c:pt idx="184">
                  <c:v>201005</c:v>
                </c:pt>
                <c:pt idx="185">
                  <c:v>201006</c:v>
                </c:pt>
                <c:pt idx="186">
                  <c:v>201007</c:v>
                </c:pt>
                <c:pt idx="187">
                  <c:v>201008</c:v>
                </c:pt>
                <c:pt idx="188">
                  <c:v>201009</c:v>
                </c:pt>
                <c:pt idx="189">
                  <c:v>201010</c:v>
                </c:pt>
                <c:pt idx="190">
                  <c:v>201011</c:v>
                </c:pt>
                <c:pt idx="191">
                  <c:v>201012</c:v>
                </c:pt>
                <c:pt idx="192">
                  <c:v>201101</c:v>
                </c:pt>
                <c:pt idx="193">
                  <c:v>201102</c:v>
                </c:pt>
                <c:pt idx="194">
                  <c:v>201103</c:v>
                </c:pt>
                <c:pt idx="195">
                  <c:v>201104</c:v>
                </c:pt>
                <c:pt idx="196">
                  <c:v>201105</c:v>
                </c:pt>
                <c:pt idx="197">
                  <c:v>201106</c:v>
                </c:pt>
                <c:pt idx="198">
                  <c:v>201107</c:v>
                </c:pt>
                <c:pt idx="199">
                  <c:v>201108</c:v>
                </c:pt>
                <c:pt idx="200">
                  <c:v>201109</c:v>
                </c:pt>
                <c:pt idx="201">
                  <c:v>201110</c:v>
                </c:pt>
                <c:pt idx="202">
                  <c:v>201111</c:v>
                </c:pt>
                <c:pt idx="203">
                  <c:v>201112</c:v>
                </c:pt>
                <c:pt idx="204">
                  <c:v>201201</c:v>
                </c:pt>
                <c:pt idx="205">
                  <c:v>201202</c:v>
                </c:pt>
                <c:pt idx="206">
                  <c:v>201203</c:v>
                </c:pt>
                <c:pt idx="207">
                  <c:v>201204</c:v>
                </c:pt>
                <c:pt idx="208">
                  <c:v>201205</c:v>
                </c:pt>
                <c:pt idx="209">
                  <c:v>201206</c:v>
                </c:pt>
                <c:pt idx="210">
                  <c:v>201207</c:v>
                </c:pt>
                <c:pt idx="211">
                  <c:v>201208</c:v>
                </c:pt>
                <c:pt idx="212">
                  <c:v>201209</c:v>
                </c:pt>
                <c:pt idx="213">
                  <c:v>201210</c:v>
                </c:pt>
                <c:pt idx="214">
                  <c:v>201211</c:v>
                </c:pt>
                <c:pt idx="215">
                  <c:v>201212</c:v>
                </c:pt>
                <c:pt idx="216">
                  <c:v>201301</c:v>
                </c:pt>
                <c:pt idx="217">
                  <c:v>201302</c:v>
                </c:pt>
                <c:pt idx="218">
                  <c:v>201303</c:v>
                </c:pt>
                <c:pt idx="219">
                  <c:v>201304</c:v>
                </c:pt>
                <c:pt idx="220">
                  <c:v>201305</c:v>
                </c:pt>
                <c:pt idx="221">
                  <c:v>201306</c:v>
                </c:pt>
                <c:pt idx="222">
                  <c:v>201307</c:v>
                </c:pt>
                <c:pt idx="223">
                  <c:v>201308</c:v>
                </c:pt>
                <c:pt idx="224">
                  <c:v>201309</c:v>
                </c:pt>
                <c:pt idx="225">
                  <c:v>201310</c:v>
                </c:pt>
                <c:pt idx="226">
                  <c:v>201311</c:v>
                </c:pt>
                <c:pt idx="227">
                  <c:v>201312</c:v>
                </c:pt>
              </c:numCache>
            </c:numRef>
          </c:cat>
          <c:val>
            <c:numRef>
              <c:f>'CPI '!$C$308:$C$535</c:f>
              <c:numCache>
                <c:formatCode>General</c:formatCode>
                <c:ptCount val="228"/>
                <c:pt idx="0">
                  <c:v>0.49603174603174599</c:v>
                </c:pt>
                <c:pt idx="1">
                  <c:v>0.19841269841270132</c:v>
                </c:pt>
                <c:pt idx="2">
                  <c:v>-0.29644268774703297</c:v>
                </c:pt>
                <c:pt idx="3">
                  <c:v>-0.19723865877712324</c:v>
                </c:pt>
                <c:pt idx="4">
                  <c:v>-9.8522167487679252E-2</c:v>
                </c:pt>
                <c:pt idx="5">
                  <c:v>0.19782393669634316</c:v>
                </c:pt>
                <c:pt idx="6">
                  <c:v>9.9304865938425468E-2</c:v>
                </c:pt>
                <c:pt idx="7">
                  <c:v>-0.19782393669632911</c:v>
                </c:pt>
                <c:pt idx="8">
                  <c:v>9.8619329388554611E-2</c:v>
                </c:pt>
                <c:pt idx="9">
                  <c:v>-0.68694798822375169</c:v>
                </c:pt>
                <c:pt idx="10">
                  <c:v>-0.68897637795274458</c:v>
                </c:pt>
                <c:pt idx="11">
                  <c:v>-0.39486673247778048</c:v>
                </c:pt>
                <c:pt idx="12">
                  <c:v>-0.49358341559723606</c:v>
                </c:pt>
                <c:pt idx="13">
                  <c:v>-0.396039603960402</c:v>
                </c:pt>
                <c:pt idx="14">
                  <c:v>-9.9108027750256275E-2</c:v>
                </c:pt>
                <c:pt idx="15">
                  <c:v>0.19762845849802654</c:v>
                </c:pt>
                <c:pt idx="16">
                  <c:v>0.19723865877710917</c:v>
                </c:pt>
                <c:pt idx="17">
                  <c:v>0</c:v>
                </c:pt>
                <c:pt idx="18">
                  <c:v>0.39682539682540285</c:v>
                </c:pt>
                <c:pt idx="19">
                  <c:v>0.19821605550048443</c:v>
                </c:pt>
                <c:pt idx="20">
                  <c:v>0</c:v>
                </c:pt>
                <c:pt idx="21">
                  <c:v>0.49407114624505932</c:v>
                </c:pt>
                <c:pt idx="22">
                  <c:v>0.49554013875123876</c:v>
                </c:pt>
                <c:pt idx="23">
                  <c:v>0.59464816650148133</c:v>
                </c:pt>
                <c:pt idx="24">
                  <c:v>0.59523809523810367</c:v>
                </c:pt>
                <c:pt idx="25">
                  <c:v>0.59642147117297051</c:v>
                </c:pt>
                <c:pt idx="26">
                  <c:v>0.49603174603174599</c:v>
                </c:pt>
                <c:pt idx="27">
                  <c:v>1.9723865877712043</c:v>
                </c:pt>
                <c:pt idx="28">
                  <c:v>1.9685039370078741</c:v>
                </c:pt>
                <c:pt idx="29">
                  <c:v>2.2704837117472838</c:v>
                </c:pt>
                <c:pt idx="30">
                  <c:v>1.9762845849802386</c:v>
                </c:pt>
                <c:pt idx="31">
                  <c:v>2.1760633036597432</c:v>
                </c:pt>
                <c:pt idx="32">
                  <c:v>2.4630541871921192</c:v>
                </c:pt>
                <c:pt idx="33">
                  <c:v>2.5565388397246736</c:v>
                </c:pt>
                <c:pt idx="34">
                  <c:v>2.1696252465483137</c:v>
                </c:pt>
                <c:pt idx="35">
                  <c:v>1.8719211822660156</c:v>
                </c:pt>
                <c:pt idx="36">
                  <c:v>1.8737672583826337</c:v>
                </c:pt>
                <c:pt idx="37">
                  <c:v>1.9762845849802386</c:v>
                </c:pt>
                <c:pt idx="38">
                  <c:v>2.2704837117472838</c:v>
                </c:pt>
                <c:pt idx="39">
                  <c:v>0.38684719535782569</c:v>
                </c:pt>
                <c:pt idx="40">
                  <c:v>0.48262548262548277</c:v>
                </c:pt>
                <c:pt idx="41">
                  <c:v>9.6525096525104812E-2</c:v>
                </c:pt>
                <c:pt idx="42">
                  <c:v>-9.6899224806209813E-2</c:v>
                </c:pt>
                <c:pt idx="43">
                  <c:v>-0.29041626331074316</c:v>
                </c:pt>
                <c:pt idx="44">
                  <c:v>-0.19230769230769504</c:v>
                </c:pt>
                <c:pt idx="45">
                  <c:v>0.19175455417066428</c:v>
                </c:pt>
                <c:pt idx="46">
                  <c:v>0.77220077220078376</c:v>
                </c:pt>
                <c:pt idx="47">
                  <c:v>0.58027079303674467</c:v>
                </c:pt>
                <c:pt idx="48">
                  <c:v>0.1936108422071664</c:v>
                </c:pt>
                <c:pt idx="49">
                  <c:v>-9.6899224806209813E-2</c:v>
                </c:pt>
                <c:pt idx="50">
                  <c:v>-0.38610038610037806</c:v>
                </c:pt>
                <c:pt idx="51">
                  <c:v>-9.6339113680148594E-2</c:v>
                </c:pt>
                <c:pt idx="52">
                  <c:v>-0.38424591738711977</c:v>
                </c:pt>
                <c:pt idx="53">
                  <c:v>-0.28929604628736466</c:v>
                </c:pt>
                <c:pt idx="54">
                  <c:v>-9.6993210475261188E-2</c:v>
                </c:pt>
                <c:pt idx="55">
                  <c:v>0.2912621359223273</c:v>
                </c:pt>
                <c:pt idx="56">
                  <c:v>-0.19267822736031096</c:v>
                </c:pt>
                <c:pt idx="57">
                  <c:v>-0.66985645933014681</c:v>
                </c:pt>
                <c:pt idx="58">
                  <c:v>-1.1494252873563238</c:v>
                </c:pt>
                <c:pt idx="59">
                  <c:v>-1.0576923076923015</c:v>
                </c:pt>
                <c:pt idx="60">
                  <c:v>-0.67632850241546205</c:v>
                </c:pt>
                <c:pt idx="61">
                  <c:v>-0.58195926285159483</c:v>
                </c:pt>
                <c:pt idx="62">
                  <c:v>-0.48449612403100772</c:v>
                </c:pt>
                <c:pt idx="63">
                  <c:v>-0.77145612343297698</c:v>
                </c:pt>
                <c:pt idx="64">
                  <c:v>-0.67502410800386048</c:v>
                </c:pt>
                <c:pt idx="65">
                  <c:v>-0.58027079303675833</c:v>
                </c:pt>
                <c:pt idx="66">
                  <c:v>-0.48543689320388378</c:v>
                </c:pt>
                <c:pt idx="67">
                  <c:v>-0.48402710551790912</c:v>
                </c:pt>
                <c:pt idx="68">
                  <c:v>-0.86872586872586088</c:v>
                </c:pt>
                <c:pt idx="69">
                  <c:v>-1.0597302504816892</c:v>
                </c:pt>
                <c:pt idx="70">
                  <c:v>-0.77519379844961001</c:v>
                </c:pt>
                <c:pt idx="71">
                  <c:v>-0.38872691933917008</c:v>
                </c:pt>
                <c:pt idx="72">
                  <c:v>-0.2918287937743167</c:v>
                </c:pt>
                <c:pt idx="73">
                  <c:v>-0.39024390243902995</c:v>
                </c:pt>
                <c:pt idx="74">
                  <c:v>-0.7789678675754601</c:v>
                </c:pt>
                <c:pt idx="75">
                  <c:v>-0.77745383867833984</c:v>
                </c:pt>
                <c:pt idx="76">
                  <c:v>-0.77669902912621125</c:v>
                </c:pt>
                <c:pt idx="77">
                  <c:v>-0.87548638132294809</c:v>
                </c:pt>
                <c:pt idx="78">
                  <c:v>-0.87804878048781065</c:v>
                </c:pt>
                <c:pt idx="79">
                  <c:v>-0.77821011673151474</c:v>
                </c:pt>
                <c:pt idx="80">
                  <c:v>-0.87633885102240072</c:v>
                </c:pt>
                <c:pt idx="81">
                  <c:v>-0.87633885102240072</c:v>
                </c:pt>
                <c:pt idx="82">
                  <c:v>-1.0742187500000084</c:v>
                </c:pt>
                <c:pt idx="83">
                  <c:v>-1.2682926829268266</c:v>
                </c:pt>
                <c:pt idx="84">
                  <c:v>-1.4634146341463417</c:v>
                </c:pt>
                <c:pt idx="85">
                  <c:v>-1.5670910871694346</c:v>
                </c:pt>
                <c:pt idx="86">
                  <c:v>-1.1776251226692864</c:v>
                </c:pt>
                <c:pt idx="87">
                  <c:v>-1.077375122428986</c:v>
                </c:pt>
                <c:pt idx="88">
                  <c:v>-0.88062622309198202</c:v>
                </c:pt>
                <c:pt idx="89">
                  <c:v>-0.68694798822375169</c:v>
                </c:pt>
                <c:pt idx="90">
                  <c:v>-0.78740157480314688</c:v>
                </c:pt>
                <c:pt idx="91">
                  <c:v>-0.88235294117647578</c:v>
                </c:pt>
                <c:pt idx="92">
                  <c:v>-0.6876227897838928</c:v>
                </c:pt>
                <c:pt idx="93">
                  <c:v>-0.88408644400784986</c:v>
                </c:pt>
                <c:pt idx="94">
                  <c:v>-0.39486673247778048</c:v>
                </c:pt>
                <c:pt idx="95">
                  <c:v>-0.29644268774703297</c:v>
                </c:pt>
                <c:pt idx="96">
                  <c:v>-0.396039603960402</c:v>
                </c:pt>
                <c:pt idx="97">
                  <c:v>-0.19900497512438092</c:v>
                </c:pt>
                <c:pt idx="98">
                  <c:v>-9.9304865938439596E-2</c:v>
                </c:pt>
                <c:pt idx="99">
                  <c:v>-9.9009900990093491E-2</c:v>
                </c:pt>
                <c:pt idx="100">
                  <c:v>-0.19743336623889721</c:v>
                </c:pt>
                <c:pt idx="101">
                  <c:v>-0.39525691699605336</c:v>
                </c:pt>
                <c:pt idx="102">
                  <c:v>-0.19841269841270132</c:v>
                </c:pt>
                <c:pt idx="103">
                  <c:v>-0.29673590504450775</c:v>
                </c:pt>
                <c:pt idx="104">
                  <c:v>-0.19782393669632911</c:v>
                </c:pt>
                <c:pt idx="105">
                  <c:v>0</c:v>
                </c:pt>
                <c:pt idx="106">
                  <c:v>-0.49554013875123876</c:v>
                </c:pt>
                <c:pt idx="107">
                  <c:v>-0.39643211100099696</c:v>
                </c:pt>
                <c:pt idx="108">
                  <c:v>-0.29821073558647831</c:v>
                </c:pt>
                <c:pt idx="109">
                  <c:v>0</c:v>
                </c:pt>
                <c:pt idx="110">
                  <c:v>-9.9403578528821396E-2</c:v>
                </c:pt>
                <c:pt idx="111">
                  <c:v>-0.39643211100099696</c:v>
                </c:pt>
                <c:pt idx="112">
                  <c:v>-0.49455984174085105</c:v>
                </c:pt>
                <c:pt idx="113">
                  <c:v>0</c:v>
                </c:pt>
                <c:pt idx="114">
                  <c:v>-9.9403578528821396E-2</c:v>
                </c:pt>
                <c:pt idx="115">
                  <c:v>-0.19841269841270132</c:v>
                </c:pt>
                <c:pt idx="116">
                  <c:v>0</c:v>
                </c:pt>
                <c:pt idx="117">
                  <c:v>0.49554013875123876</c:v>
                </c:pt>
                <c:pt idx="118">
                  <c:v>0.79681274900398091</c:v>
                </c:pt>
                <c:pt idx="119">
                  <c:v>0.19900497512438092</c:v>
                </c:pt>
                <c:pt idx="120">
                  <c:v>0.1994017946161544</c:v>
                </c:pt>
                <c:pt idx="121">
                  <c:v>-9.9700897308070205E-2</c:v>
                </c:pt>
                <c:pt idx="122">
                  <c:v>0</c:v>
                </c:pt>
                <c:pt idx="123">
                  <c:v>9.9502487562183481E-2</c:v>
                </c:pt>
                <c:pt idx="124">
                  <c:v>9.9403578528835523E-2</c:v>
                </c:pt>
                <c:pt idx="125">
                  <c:v>-0.49603174603174599</c:v>
                </c:pt>
                <c:pt idx="126">
                  <c:v>-0.29850746268656436</c:v>
                </c:pt>
                <c:pt idx="127">
                  <c:v>-0.29821073558647831</c:v>
                </c:pt>
                <c:pt idx="128">
                  <c:v>-0.2973240832507551</c:v>
                </c:pt>
                <c:pt idx="129">
                  <c:v>-0.78895463510849284</c:v>
                </c:pt>
                <c:pt idx="130">
                  <c:v>-0.98814229249011865</c:v>
                </c:pt>
                <c:pt idx="131">
                  <c:v>-0.39721946375372985</c:v>
                </c:pt>
                <c:pt idx="132">
                  <c:v>-9.9502487562183481E-2</c:v>
                </c:pt>
                <c:pt idx="133">
                  <c:v>-9.9800399201605328E-2</c:v>
                </c:pt>
                <c:pt idx="134">
                  <c:v>-0.19900497512438092</c:v>
                </c:pt>
                <c:pt idx="135">
                  <c:v>-9.9403578528821396E-2</c:v>
                </c:pt>
                <c:pt idx="136">
                  <c:v>9.9304865938425468E-2</c:v>
                </c:pt>
                <c:pt idx="137">
                  <c:v>0.49850448654037888</c:v>
                </c:pt>
                <c:pt idx="138">
                  <c:v>0.29940119760478773</c:v>
                </c:pt>
                <c:pt idx="139">
                  <c:v>0.89730807577268756</c:v>
                </c:pt>
                <c:pt idx="140">
                  <c:v>0.59642147117297051</c:v>
                </c:pt>
                <c:pt idx="141">
                  <c:v>0.397614314115314</c:v>
                </c:pt>
                <c:pt idx="142">
                  <c:v>0.29940119760478773</c:v>
                </c:pt>
                <c:pt idx="143">
                  <c:v>0.29910269192422478</c:v>
                </c:pt>
                <c:pt idx="144">
                  <c:v>0</c:v>
                </c:pt>
                <c:pt idx="145">
                  <c:v>-0.19980019980018843</c:v>
                </c:pt>
                <c:pt idx="146">
                  <c:v>-9.9700897308070205E-2</c:v>
                </c:pt>
                <c:pt idx="147">
                  <c:v>0</c:v>
                </c:pt>
                <c:pt idx="148">
                  <c:v>0</c:v>
                </c:pt>
                <c:pt idx="149">
                  <c:v>-0.19841269841270132</c:v>
                </c:pt>
                <c:pt idx="150">
                  <c:v>0</c:v>
                </c:pt>
                <c:pt idx="151">
                  <c:v>-0.19762845849802654</c:v>
                </c:pt>
                <c:pt idx="152">
                  <c:v>-0.19762845849802654</c:v>
                </c:pt>
                <c:pt idx="153">
                  <c:v>0.29702970297029446</c:v>
                </c:pt>
                <c:pt idx="154">
                  <c:v>0.5970149253731285</c:v>
                </c:pt>
                <c:pt idx="155">
                  <c:v>0.69582504970179215</c:v>
                </c:pt>
                <c:pt idx="156">
                  <c:v>0.697211155378475</c:v>
                </c:pt>
                <c:pt idx="157">
                  <c:v>1.0010010010010011</c:v>
                </c:pt>
                <c:pt idx="158">
                  <c:v>1.1976047904191633</c:v>
                </c:pt>
                <c:pt idx="159">
                  <c:v>0.7960199004975097</c:v>
                </c:pt>
                <c:pt idx="160">
                  <c:v>1.2896825396825375</c:v>
                </c:pt>
                <c:pt idx="161">
                  <c:v>1.9880715705765422</c:v>
                </c:pt>
                <c:pt idx="162">
                  <c:v>2.2885572139303472</c:v>
                </c:pt>
                <c:pt idx="163">
                  <c:v>2.0792079207920735</c:v>
                </c:pt>
                <c:pt idx="164">
                  <c:v>2.0792079207920735</c:v>
                </c:pt>
                <c:pt idx="165">
                  <c:v>1.6781836130306049</c:v>
                </c:pt>
                <c:pt idx="166">
                  <c:v>0.98911968348170143</c:v>
                </c:pt>
                <c:pt idx="167">
                  <c:v>0.39486673247779452</c:v>
                </c:pt>
                <c:pt idx="168">
                  <c:v>0</c:v>
                </c:pt>
                <c:pt idx="169">
                  <c:v>-9.9108027750256275E-2</c:v>
                </c:pt>
                <c:pt idx="170">
                  <c:v>-0.29585798816569192</c:v>
                </c:pt>
                <c:pt idx="171">
                  <c:v>-9.8716683119441595E-2</c:v>
                </c:pt>
                <c:pt idx="172">
                  <c:v>-1.077375122428986</c:v>
                </c:pt>
                <c:pt idx="173">
                  <c:v>-1.7543859649122795</c:v>
                </c:pt>
                <c:pt idx="174">
                  <c:v>-2.2373540856031102</c:v>
                </c:pt>
                <c:pt idx="175">
                  <c:v>-2.2308438409311333</c:v>
                </c:pt>
                <c:pt idx="176">
                  <c:v>-2.2308438409311333</c:v>
                </c:pt>
                <c:pt idx="177">
                  <c:v>-2.5242718446601886</c:v>
                </c:pt>
                <c:pt idx="178">
                  <c:v>-1.8609206660137041</c:v>
                </c:pt>
                <c:pt idx="179">
                  <c:v>-1.6715830875122937</c:v>
                </c:pt>
                <c:pt idx="180">
                  <c:v>-0.98911968348170143</c:v>
                </c:pt>
                <c:pt idx="181">
                  <c:v>-0.79365079365079116</c:v>
                </c:pt>
                <c:pt idx="182">
                  <c:v>-0.79129574678535819</c:v>
                </c:pt>
                <c:pt idx="183">
                  <c:v>-0.79051383399209207</c:v>
                </c:pt>
                <c:pt idx="184">
                  <c:v>-0.69306930693069591</c:v>
                </c:pt>
                <c:pt idx="185">
                  <c:v>-0.69444444444444764</c:v>
                </c:pt>
                <c:pt idx="186">
                  <c:v>-0.99502487562189101</c:v>
                </c:pt>
                <c:pt idx="187">
                  <c:v>-1.0912698412698356</c:v>
                </c:pt>
                <c:pt idx="188">
                  <c:v>-0.89285714285713447</c:v>
                </c:pt>
                <c:pt idx="189">
                  <c:v>-0.19920318725099892</c:v>
                </c:pt>
                <c:pt idx="190">
                  <c:v>-0.29940119760478773</c:v>
                </c:pt>
                <c:pt idx="191">
                  <c:v>-0.40000000000000568</c:v>
                </c:pt>
                <c:pt idx="192">
                  <c:v>-0.59940059940059376</c:v>
                </c:pt>
                <c:pt idx="193">
                  <c:v>-0.5</c:v>
                </c:pt>
                <c:pt idx="194">
                  <c:v>-0.49850448654037888</c:v>
                </c:pt>
                <c:pt idx="195">
                  <c:v>-0.49800796812749037</c:v>
                </c:pt>
                <c:pt idx="196">
                  <c:v>-0.39880358923229497</c:v>
                </c:pt>
                <c:pt idx="197">
                  <c:v>-0.39960039960039134</c:v>
                </c:pt>
                <c:pt idx="198">
                  <c:v>0.20100502512563098</c:v>
                </c:pt>
                <c:pt idx="199">
                  <c:v>0.20060180541625161</c:v>
                </c:pt>
                <c:pt idx="200">
                  <c:v>0</c:v>
                </c:pt>
                <c:pt idx="201">
                  <c:v>-0.19960079840319642</c:v>
                </c:pt>
                <c:pt idx="202">
                  <c:v>-0.50050050050050054</c:v>
                </c:pt>
                <c:pt idx="203">
                  <c:v>-0.20080321285139432</c:v>
                </c:pt>
                <c:pt idx="204">
                  <c:v>0.10050251256280836</c:v>
                </c:pt>
                <c:pt idx="205">
                  <c:v>0.30150753768843935</c:v>
                </c:pt>
                <c:pt idx="206">
                  <c:v>0.50100200400801598</c:v>
                </c:pt>
                <c:pt idx="207">
                  <c:v>0.50050050050050054</c:v>
                </c:pt>
                <c:pt idx="208">
                  <c:v>0.2002002002001888</c:v>
                </c:pt>
                <c:pt idx="209">
                  <c:v>-0.10030090270813292</c:v>
                </c:pt>
                <c:pt idx="210">
                  <c:v>-0.40120361083250322</c:v>
                </c:pt>
                <c:pt idx="211">
                  <c:v>-0.50050050050050054</c:v>
                </c:pt>
                <c:pt idx="212">
                  <c:v>-0.30030030030031191</c:v>
                </c:pt>
                <c:pt idx="213">
                  <c:v>-0.40000000000000568</c:v>
                </c:pt>
                <c:pt idx="214">
                  <c:v>-0.20120724346076752</c:v>
                </c:pt>
                <c:pt idx="215">
                  <c:v>-0.10060362173039092</c:v>
                </c:pt>
                <c:pt idx="216">
                  <c:v>-0.30120481927710585</c:v>
                </c:pt>
                <c:pt idx="217">
                  <c:v>-0.60120240480961351</c:v>
                </c:pt>
                <c:pt idx="218">
                  <c:v>-0.89730807577267346</c:v>
                </c:pt>
                <c:pt idx="219">
                  <c:v>-0.6972111553784891</c:v>
                </c:pt>
                <c:pt idx="220">
                  <c:v>-0.29970029970029688</c:v>
                </c:pt>
                <c:pt idx="221">
                  <c:v>0.20080321285140854</c:v>
                </c:pt>
                <c:pt idx="222">
                  <c:v>0.70493454179255033</c:v>
                </c:pt>
                <c:pt idx="223">
                  <c:v>0.9054325955734317</c:v>
                </c:pt>
                <c:pt idx="224">
                  <c:v>1.0040160642570288</c:v>
                </c:pt>
                <c:pt idx="225">
                  <c:v>1.1044176706827404</c:v>
                </c:pt>
                <c:pt idx="226">
                  <c:v>1.6129032258064457</c:v>
                </c:pt>
                <c:pt idx="227">
                  <c:v>1.6112789526686895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'CPI '!$D$2</c:f>
              <c:strCache>
                <c:ptCount val="1"/>
                <c:pt idx="0">
                  <c:v>生鮮食品を除く総合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'CPI '!$E$308:$E$535</c:f>
              <c:numCache>
                <c:formatCode>General</c:formatCode>
                <c:ptCount val="228"/>
                <c:pt idx="0">
                  <c:v>0.49800796812749037</c:v>
                </c:pt>
                <c:pt idx="1">
                  <c:v>0.39880358923230913</c:v>
                </c:pt>
                <c:pt idx="2">
                  <c:v>0.19860973187686487</c:v>
                </c:pt>
                <c:pt idx="3">
                  <c:v>0</c:v>
                </c:pt>
                <c:pt idx="4">
                  <c:v>-0.1968503937007762</c:v>
                </c:pt>
                <c:pt idx="5">
                  <c:v>-0.19704433497537244</c:v>
                </c:pt>
                <c:pt idx="6">
                  <c:v>-0.19782393669632911</c:v>
                </c:pt>
                <c:pt idx="7">
                  <c:v>-0.29673590504450775</c:v>
                </c:pt>
                <c:pt idx="8">
                  <c:v>0.19762845849802654</c:v>
                </c:pt>
                <c:pt idx="9">
                  <c:v>0.19743336623889721</c:v>
                </c:pt>
                <c:pt idx="10">
                  <c:v>9.8716683119455667E-2</c:v>
                </c:pt>
                <c:pt idx="11">
                  <c:v>0.19762845849802654</c:v>
                </c:pt>
                <c:pt idx="12">
                  <c:v>-0.19821605550049856</c:v>
                </c:pt>
                <c:pt idx="13">
                  <c:v>0</c:v>
                </c:pt>
                <c:pt idx="14">
                  <c:v>0</c:v>
                </c:pt>
                <c:pt idx="15">
                  <c:v>9.8716683119455667E-2</c:v>
                </c:pt>
                <c:pt idx="16">
                  <c:v>9.8619329388554611E-2</c:v>
                </c:pt>
                <c:pt idx="17">
                  <c:v>0.19743336623889721</c:v>
                </c:pt>
                <c:pt idx="18">
                  <c:v>0.39643211100098286</c:v>
                </c:pt>
                <c:pt idx="19">
                  <c:v>0.19841269841270132</c:v>
                </c:pt>
                <c:pt idx="20">
                  <c:v>0.19723865877710917</c:v>
                </c:pt>
                <c:pt idx="21">
                  <c:v>0.19704433497537244</c:v>
                </c:pt>
                <c:pt idx="22">
                  <c:v>0.39447731755423243</c:v>
                </c:pt>
                <c:pt idx="23">
                  <c:v>0.29585798816567793</c:v>
                </c:pt>
                <c:pt idx="24">
                  <c:v>0.59582919563058057</c:v>
                </c:pt>
                <c:pt idx="25">
                  <c:v>0.39721946375371564</c:v>
                </c:pt>
                <c:pt idx="26">
                  <c:v>0.59464816650148133</c:v>
                </c:pt>
                <c:pt idx="27">
                  <c:v>1.9723865877712043</c:v>
                </c:pt>
                <c:pt idx="28">
                  <c:v>2.0689655172413755</c:v>
                </c:pt>
                <c:pt idx="29">
                  <c:v>1.9704433497536953</c:v>
                </c:pt>
                <c:pt idx="30">
                  <c:v>1.974333662388944</c:v>
                </c:pt>
                <c:pt idx="31">
                  <c:v>2.178217821782181</c:v>
                </c:pt>
                <c:pt idx="32">
                  <c:v>2.3622047244094548</c:v>
                </c:pt>
                <c:pt idx="33">
                  <c:v>2.3598820058996952</c:v>
                </c:pt>
                <c:pt idx="34">
                  <c:v>2.1611001964636571</c:v>
                </c:pt>
                <c:pt idx="35">
                  <c:v>2.1632251720747337</c:v>
                </c:pt>
                <c:pt idx="36">
                  <c:v>1.974333662388944</c:v>
                </c:pt>
                <c:pt idx="37">
                  <c:v>1.8793273986152379</c:v>
                </c:pt>
                <c:pt idx="38">
                  <c:v>1.7733990147783218</c:v>
                </c:pt>
                <c:pt idx="39">
                  <c:v>0.19342359767890582</c:v>
                </c:pt>
                <c:pt idx="40">
                  <c:v>0</c:v>
                </c:pt>
                <c:pt idx="41">
                  <c:v>0</c:v>
                </c:pt>
                <c:pt idx="42">
                  <c:v>-9.6805421103576372E-2</c:v>
                </c:pt>
                <c:pt idx="43">
                  <c:v>-9.6899224806209813E-2</c:v>
                </c:pt>
                <c:pt idx="44">
                  <c:v>-0.48076923076923078</c:v>
                </c:pt>
                <c:pt idx="45">
                  <c:v>-0.38424591738711977</c:v>
                </c:pt>
                <c:pt idx="46">
                  <c:v>-0.2884615384615356</c:v>
                </c:pt>
                <c:pt idx="47">
                  <c:v>-0.28873917228105039</c:v>
                </c:pt>
                <c:pt idx="48">
                  <c:v>-9.6805421103576372E-2</c:v>
                </c:pt>
                <c:pt idx="49">
                  <c:v>-9.7087378640771174E-2</c:v>
                </c:pt>
                <c:pt idx="50">
                  <c:v>-9.6805421103576372E-2</c:v>
                </c:pt>
                <c:pt idx="51">
                  <c:v>-9.652509652509117E-2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-9.6432015429130685E-2</c:v>
                </c:pt>
                <c:pt idx="58">
                  <c:v>-0.19286403085824771</c:v>
                </c:pt>
                <c:pt idx="59">
                  <c:v>-9.652509652509117E-2</c:v>
                </c:pt>
                <c:pt idx="60">
                  <c:v>-0.19379844961240603</c:v>
                </c:pt>
                <c:pt idx="61">
                  <c:v>-9.7181729834799294E-2</c:v>
                </c:pt>
                <c:pt idx="62">
                  <c:v>-0.19379844961240603</c:v>
                </c:pt>
                <c:pt idx="63">
                  <c:v>-0.28985507246376541</c:v>
                </c:pt>
                <c:pt idx="64">
                  <c:v>-0.19305019305018209</c:v>
                </c:pt>
                <c:pt idx="65">
                  <c:v>-0.28985507246376541</c:v>
                </c:pt>
                <c:pt idx="66">
                  <c:v>-0.19379844961240603</c:v>
                </c:pt>
                <c:pt idx="67">
                  <c:v>0</c:v>
                </c:pt>
                <c:pt idx="68">
                  <c:v>-0.48309178743961367</c:v>
                </c:pt>
                <c:pt idx="69">
                  <c:v>-0.77220077220076988</c:v>
                </c:pt>
                <c:pt idx="70">
                  <c:v>-0.67632850241546205</c:v>
                </c:pt>
                <c:pt idx="71">
                  <c:v>-0.67632850241546205</c:v>
                </c:pt>
                <c:pt idx="72">
                  <c:v>-0.8737864077669959</c:v>
                </c:pt>
                <c:pt idx="73">
                  <c:v>-0.87548638132294809</c:v>
                </c:pt>
                <c:pt idx="74">
                  <c:v>-0.97087378640776689</c:v>
                </c:pt>
                <c:pt idx="75">
                  <c:v>-0.77519379844961001</c:v>
                </c:pt>
                <c:pt idx="76">
                  <c:v>-0.9671179883945844</c:v>
                </c:pt>
                <c:pt idx="77">
                  <c:v>-0.96899224806201545</c:v>
                </c:pt>
                <c:pt idx="78">
                  <c:v>-0.97087378640776689</c:v>
                </c:pt>
                <c:pt idx="79">
                  <c:v>-0.96993210475266678</c:v>
                </c:pt>
                <c:pt idx="80">
                  <c:v>-0.8737864077669959</c:v>
                </c:pt>
                <c:pt idx="81">
                  <c:v>-0.77821011673151474</c:v>
                </c:pt>
                <c:pt idx="82">
                  <c:v>-0.87548638132294809</c:v>
                </c:pt>
                <c:pt idx="83">
                  <c:v>-0.97276264591439687</c:v>
                </c:pt>
                <c:pt idx="84">
                  <c:v>-0.7835455435847184</c:v>
                </c:pt>
                <c:pt idx="85">
                  <c:v>-0.7850834151128665</c:v>
                </c:pt>
                <c:pt idx="86">
                  <c:v>-0.68627450980392402</c:v>
                </c:pt>
                <c:pt idx="87">
                  <c:v>-0.97656249999999967</c:v>
                </c:pt>
                <c:pt idx="88">
                  <c:v>-0.87890625000000588</c:v>
                </c:pt>
                <c:pt idx="89">
                  <c:v>-0.78277886497064297</c:v>
                </c:pt>
                <c:pt idx="90">
                  <c:v>-0.78431372549019329</c:v>
                </c:pt>
                <c:pt idx="91">
                  <c:v>-0.88148873653280269</c:v>
                </c:pt>
                <c:pt idx="92">
                  <c:v>-0.88148873653280269</c:v>
                </c:pt>
                <c:pt idx="93">
                  <c:v>-0.88235294117647578</c:v>
                </c:pt>
                <c:pt idx="94">
                  <c:v>-0.7850834151128665</c:v>
                </c:pt>
                <c:pt idx="95">
                  <c:v>-0.6876227897838928</c:v>
                </c:pt>
                <c:pt idx="96">
                  <c:v>-0.78973346495557462</c:v>
                </c:pt>
                <c:pt idx="97">
                  <c:v>-0.69238377843717969</c:v>
                </c:pt>
                <c:pt idx="98">
                  <c:v>-0.5923000987166771</c:v>
                </c:pt>
                <c:pt idx="99">
                  <c:v>-0.39447731755424659</c:v>
                </c:pt>
                <c:pt idx="100">
                  <c:v>-0.39408866995074521</c:v>
                </c:pt>
                <c:pt idx="101">
                  <c:v>-0.39447731755424659</c:v>
                </c:pt>
                <c:pt idx="102">
                  <c:v>-0.19762845849802654</c:v>
                </c:pt>
                <c:pt idx="103">
                  <c:v>-9.8814229249020336E-2</c:v>
                </c:pt>
                <c:pt idx="104">
                  <c:v>-9.8814229249020336E-2</c:v>
                </c:pt>
                <c:pt idx="105">
                  <c:v>9.8911968348178628E-2</c:v>
                </c:pt>
                <c:pt idx="106">
                  <c:v>-9.8911968348164583E-2</c:v>
                </c:pt>
                <c:pt idx="107">
                  <c:v>0</c:v>
                </c:pt>
                <c:pt idx="108">
                  <c:v>-9.9502487562183481E-2</c:v>
                </c:pt>
                <c:pt idx="109">
                  <c:v>0</c:v>
                </c:pt>
                <c:pt idx="110">
                  <c:v>-9.9304865938439596E-2</c:v>
                </c:pt>
                <c:pt idx="111">
                  <c:v>-0.19801980198020092</c:v>
                </c:pt>
                <c:pt idx="112">
                  <c:v>-0.29673590504450775</c:v>
                </c:pt>
                <c:pt idx="113">
                  <c:v>-9.9009900990093491E-2</c:v>
                </c:pt>
                <c:pt idx="114">
                  <c:v>-0.19801980198020092</c:v>
                </c:pt>
                <c:pt idx="115">
                  <c:v>-0.19782393669632911</c:v>
                </c:pt>
                <c:pt idx="116">
                  <c:v>0</c:v>
                </c:pt>
                <c:pt idx="117">
                  <c:v>-9.8814229249020336E-2</c:v>
                </c:pt>
                <c:pt idx="118">
                  <c:v>-0.19801980198020092</c:v>
                </c:pt>
                <c:pt idx="119">
                  <c:v>-0.19782393669632911</c:v>
                </c:pt>
                <c:pt idx="120">
                  <c:v>9.9601593625492424E-2</c:v>
                </c:pt>
                <c:pt idx="121">
                  <c:v>-0.19920318725099892</c:v>
                </c:pt>
                <c:pt idx="122">
                  <c:v>-9.9403578528821396E-2</c:v>
                </c:pt>
                <c:pt idx="123">
                  <c:v>0</c:v>
                </c:pt>
                <c:pt idx="124">
                  <c:v>9.9206349206357708E-2</c:v>
                </c:pt>
                <c:pt idx="125">
                  <c:v>-0.19821605550049856</c:v>
                </c:pt>
                <c:pt idx="126">
                  <c:v>-0.19841269841270132</c:v>
                </c:pt>
                <c:pt idx="127">
                  <c:v>-0.19821605550049856</c:v>
                </c:pt>
                <c:pt idx="128">
                  <c:v>-0.19782393669632911</c:v>
                </c:pt>
                <c:pt idx="129">
                  <c:v>-9.8911968348164583E-2</c:v>
                </c:pt>
                <c:pt idx="130">
                  <c:v>-9.9206349206343566E-2</c:v>
                </c:pt>
                <c:pt idx="131">
                  <c:v>-0.19821605550049856</c:v>
                </c:pt>
                <c:pt idx="132">
                  <c:v>-9.9502487562183481E-2</c:v>
                </c:pt>
                <c:pt idx="133">
                  <c:v>0</c:v>
                </c:pt>
                <c:pt idx="134">
                  <c:v>9.9502487562183481E-2</c:v>
                </c:pt>
                <c:pt idx="135">
                  <c:v>-9.9206349206343566E-2</c:v>
                </c:pt>
                <c:pt idx="136">
                  <c:v>0</c:v>
                </c:pt>
                <c:pt idx="137">
                  <c:v>0.19860973187686487</c:v>
                </c:pt>
                <c:pt idx="138">
                  <c:v>0.19880715705765692</c:v>
                </c:pt>
                <c:pt idx="139">
                  <c:v>0.2979145978152905</c:v>
                </c:pt>
                <c:pt idx="140">
                  <c:v>0.19821605550048443</c:v>
                </c:pt>
                <c:pt idx="141">
                  <c:v>9.9009900990093491E-2</c:v>
                </c:pt>
                <c:pt idx="142">
                  <c:v>0.19860973187686487</c:v>
                </c:pt>
                <c:pt idx="143">
                  <c:v>9.9304865938425468E-2</c:v>
                </c:pt>
                <c:pt idx="144">
                  <c:v>0</c:v>
                </c:pt>
                <c:pt idx="145">
                  <c:v>-9.9800399201605328E-2</c:v>
                </c:pt>
                <c:pt idx="146">
                  <c:v>-0.29821073558647831</c:v>
                </c:pt>
                <c:pt idx="147">
                  <c:v>-9.9304865938439596E-2</c:v>
                </c:pt>
                <c:pt idx="148">
                  <c:v>-9.9108027750256275E-2</c:v>
                </c:pt>
                <c:pt idx="149">
                  <c:v>-9.9108027750256275E-2</c:v>
                </c:pt>
                <c:pt idx="150">
                  <c:v>-9.9206349206343566E-2</c:v>
                </c:pt>
                <c:pt idx="151">
                  <c:v>-9.9009900990093491E-2</c:v>
                </c:pt>
                <c:pt idx="152">
                  <c:v>-9.8911968348164583E-2</c:v>
                </c:pt>
                <c:pt idx="153">
                  <c:v>9.8911968348178628E-2</c:v>
                </c:pt>
                <c:pt idx="154">
                  <c:v>0.39643211100098286</c:v>
                </c:pt>
                <c:pt idx="155">
                  <c:v>0.79365079365079116</c:v>
                </c:pt>
                <c:pt idx="156">
                  <c:v>0.79681274900398091</c:v>
                </c:pt>
                <c:pt idx="157">
                  <c:v>0.9990009990009987</c:v>
                </c:pt>
                <c:pt idx="158">
                  <c:v>1.1964107676969127</c:v>
                </c:pt>
                <c:pt idx="159">
                  <c:v>0.89463220675944899</c:v>
                </c:pt>
                <c:pt idx="160">
                  <c:v>1.4880952380952379</c:v>
                </c:pt>
                <c:pt idx="161">
                  <c:v>1.8849206349206407</c:v>
                </c:pt>
                <c:pt idx="162">
                  <c:v>2.3833167825223387</c:v>
                </c:pt>
                <c:pt idx="163">
                  <c:v>2.3785926660059382</c:v>
                </c:pt>
                <c:pt idx="164">
                  <c:v>2.277227722772277</c:v>
                </c:pt>
                <c:pt idx="165">
                  <c:v>1.8774703557312169</c:v>
                </c:pt>
                <c:pt idx="166">
                  <c:v>0.98716683119447179</c:v>
                </c:pt>
                <c:pt idx="167">
                  <c:v>0.19685039370079024</c:v>
                </c:pt>
                <c:pt idx="168">
                  <c:v>0</c:v>
                </c:pt>
                <c:pt idx="169">
                  <c:v>0</c:v>
                </c:pt>
                <c:pt idx="170">
                  <c:v>-9.8522167487679252E-2</c:v>
                </c:pt>
                <c:pt idx="171">
                  <c:v>-9.8522167487679252E-2</c:v>
                </c:pt>
                <c:pt idx="172">
                  <c:v>-1.075268817204295</c:v>
                </c:pt>
                <c:pt idx="173">
                  <c:v>-1.6553067185978598</c:v>
                </c:pt>
                <c:pt idx="174">
                  <c:v>-2.2308438409311333</c:v>
                </c:pt>
                <c:pt idx="175">
                  <c:v>-2.4201355275895451</c:v>
                </c:pt>
                <c:pt idx="176">
                  <c:v>-2.3233301064859564</c:v>
                </c:pt>
                <c:pt idx="177">
                  <c:v>-2.2308438409311333</c:v>
                </c:pt>
                <c:pt idx="178">
                  <c:v>-1.6617790811339226</c:v>
                </c:pt>
                <c:pt idx="179">
                  <c:v>-1.277013752455793</c:v>
                </c:pt>
                <c:pt idx="180">
                  <c:v>-0.98814229249011865</c:v>
                </c:pt>
                <c:pt idx="181">
                  <c:v>-0.8902077151335227</c:v>
                </c:pt>
                <c:pt idx="182">
                  <c:v>-0.98619329388560151</c:v>
                </c:pt>
                <c:pt idx="183">
                  <c:v>-1.0848126232741699</c:v>
                </c:pt>
                <c:pt idx="184">
                  <c:v>-0.88932806324111235</c:v>
                </c:pt>
                <c:pt idx="185">
                  <c:v>-0.89108910891089677</c:v>
                </c:pt>
                <c:pt idx="186">
                  <c:v>-1.0912698412698356</c:v>
                </c:pt>
                <c:pt idx="187">
                  <c:v>-1.0912698412698356</c:v>
                </c:pt>
                <c:pt idx="188">
                  <c:v>-1.1892963330029758</c:v>
                </c:pt>
                <c:pt idx="189">
                  <c:v>-0.79365079365079116</c:v>
                </c:pt>
                <c:pt idx="190">
                  <c:v>-0.79522862823061369</c:v>
                </c:pt>
                <c:pt idx="191">
                  <c:v>-0.7960199004975097</c:v>
                </c:pt>
                <c:pt idx="192">
                  <c:v>-0.79840319361277168</c:v>
                </c:pt>
                <c:pt idx="193">
                  <c:v>-0.79840319361277168</c:v>
                </c:pt>
                <c:pt idx="194">
                  <c:v>-0.6972111553784891</c:v>
                </c:pt>
                <c:pt idx="195">
                  <c:v>-0.29910269192422478</c:v>
                </c:pt>
                <c:pt idx="196">
                  <c:v>-0.1994017946161544</c:v>
                </c:pt>
                <c:pt idx="197">
                  <c:v>-0.29970029970029688</c:v>
                </c:pt>
                <c:pt idx="198">
                  <c:v>0.10030090270811867</c:v>
                </c:pt>
                <c:pt idx="199">
                  <c:v>0.20060180541625161</c:v>
                </c:pt>
                <c:pt idx="200">
                  <c:v>0.20060180541625161</c:v>
                </c:pt>
                <c:pt idx="201">
                  <c:v>-0.20000000000000281</c:v>
                </c:pt>
                <c:pt idx="202">
                  <c:v>-0.20040080160320925</c:v>
                </c:pt>
                <c:pt idx="203">
                  <c:v>-0.10030090270813292</c:v>
                </c:pt>
                <c:pt idx="204">
                  <c:v>-0.10060362173039092</c:v>
                </c:pt>
                <c:pt idx="205">
                  <c:v>0.10060362173037662</c:v>
                </c:pt>
                <c:pt idx="206">
                  <c:v>0.30090270812437048</c:v>
                </c:pt>
                <c:pt idx="207">
                  <c:v>0.20000000000000281</c:v>
                </c:pt>
                <c:pt idx="208">
                  <c:v>-9.9900099900094269E-2</c:v>
                </c:pt>
                <c:pt idx="209">
                  <c:v>-0.20040080160320925</c:v>
                </c:pt>
                <c:pt idx="210">
                  <c:v>-0.30060120240480681</c:v>
                </c:pt>
                <c:pt idx="211">
                  <c:v>-0.30030030030031191</c:v>
                </c:pt>
                <c:pt idx="212">
                  <c:v>-0.10010010010010863</c:v>
                </c:pt>
                <c:pt idx="213">
                  <c:v>0</c:v>
                </c:pt>
                <c:pt idx="214">
                  <c:v>-0.10040160642569709</c:v>
                </c:pt>
                <c:pt idx="215">
                  <c:v>-0.20080321285139432</c:v>
                </c:pt>
                <c:pt idx="216">
                  <c:v>-0.20140986908358788</c:v>
                </c:pt>
                <c:pt idx="217">
                  <c:v>-0.30150753768843935</c:v>
                </c:pt>
                <c:pt idx="218">
                  <c:v>-0.5</c:v>
                </c:pt>
                <c:pt idx="219">
                  <c:v>-0.39920159680639289</c:v>
                </c:pt>
                <c:pt idx="220">
                  <c:v>0</c:v>
                </c:pt>
                <c:pt idx="221">
                  <c:v>0.40160642570281707</c:v>
                </c:pt>
                <c:pt idx="222">
                  <c:v>0.60301507537687904</c:v>
                </c:pt>
                <c:pt idx="223">
                  <c:v>0.80321285140563359</c:v>
                </c:pt>
                <c:pt idx="224">
                  <c:v>0.70140280561122537</c:v>
                </c:pt>
                <c:pt idx="225">
                  <c:v>0.90180360721443464</c:v>
                </c:pt>
                <c:pt idx="226">
                  <c:v>1.2060301507537721</c:v>
                </c:pt>
                <c:pt idx="227">
                  <c:v>1.2072434607645759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'CPI '!$H$2</c:f>
              <c:strCache>
                <c:ptCount val="1"/>
                <c:pt idx="0">
                  <c:v>食料（酒類を除く）及びエネルギーを除く総合</c:v>
                </c:pt>
              </c:strCache>
            </c:strRef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val>
            <c:numRef>
              <c:f>'CPI '!$I$308:$I$535</c:f>
              <c:numCache>
                <c:formatCode>General</c:formatCode>
                <c:ptCount val="228"/>
                <c:pt idx="0">
                  <c:v>1.1799410029498554</c:v>
                </c:pt>
                <c:pt idx="1">
                  <c:v>1.1822660098522202</c:v>
                </c:pt>
                <c:pt idx="2">
                  <c:v>0.9803921568627445</c:v>
                </c:pt>
                <c:pt idx="3">
                  <c:v>0.68027210884352629</c:v>
                </c:pt>
                <c:pt idx="4">
                  <c:v>0.3872216844143328</c:v>
                </c:pt>
                <c:pt idx="5">
                  <c:v>0.3872216844143328</c:v>
                </c:pt>
                <c:pt idx="6">
                  <c:v>0.58365758754864649</c:v>
                </c:pt>
                <c:pt idx="7">
                  <c:v>0.58479532163743531</c:v>
                </c:pt>
                <c:pt idx="8">
                  <c:v>0.6776379477250758</c:v>
                </c:pt>
                <c:pt idx="9">
                  <c:v>0.38647342995169648</c:v>
                </c:pt>
                <c:pt idx="10">
                  <c:v>0.48309178743961367</c:v>
                </c:pt>
                <c:pt idx="11">
                  <c:v>0.48309178743961367</c:v>
                </c:pt>
                <c:pt idx="12">
                  <c:v>0.5830903790087405</c:v>
                </c:pt>
                <c:pt idx="13">
                  <c:v>0.38948393378772328</c:v>
                </c:pt>
                <c:pt idx="14">
                  <c:v>0.48543689320388378</c:v>
                </c:pt>
                <c:pt idx="15">
                  <c:v>0.48262548262548277</c:v>
                </c:pt>
                <c:pt idx="16">
                  <c:v>0.57859209257472966</c:v>
                </c:pt>
                <c:pt idx="17">
                  <c:v>0.57859209257472966</c:v>
                </c:pt>
                <c:pt idx="18">
                  <c:v>0.48355899419729237</c:v>
                </c:pt>
                <c:pt idx="19">
                  <c:v>0.48449612403100772</c:v>
                </c:pt>
                <c:pt idx="20">
                  <c:v>0.2884615384615356</c:v>
                </c:pt>
                <c:pt idx="21">
                  <c:v>0.5774783445620737</c:v>
                </c:pt>
                <c:pt idx="22">
                  <c:v>0.48076923076923078</c:v>
                </c:pt>
                <c:pt idx="23">
                  <c:v>0.2884615384615356</c:v>
                </c:pt>
                <c:pt idx="24">
                  <c:v>0.38647342995169648</c:v>
                </c:pt>
                <c:pt idx="25">
                  <c:v>0.48496605237633372</c:v>
                </c:pt>
                <c:pt idx="26">
                  <c:v>0.48309178743961367</c:v>
                </c:pt>
                <c:pt idx="27">
                  <c:v>1.5369836695485199</c:v>
                </c:pt>
                <c:pt idx="28">
                  <c:v>1.6299137104506258</c:v>
                </c:pt>
                <c:pt idx="29">
                  <c:v>1.6299137104506258</c:v>
                </c:pt>
                <c:pt idx="30">
                  <c:v>1.6361886429258798</c:v>
                </c:pt>
                <c:pt idx="31">
                  <c:v>1.542912246865954</c:v>
                </c:pt>
                <c:pt idx="32">
                  <c:v>2.3010546500479441</c:v>
                </c:pt>
                <c:pt idx="33">
                  <c:v>2.2966507177033546</c:v>
                </c:pt>
                <c:pt idx="34">
                  <c:v>2.2966507177033546</c:v>
                </c:pt>
                <c:pt idx="35">
                  <c:v>2.3969319271332679</c:v>
                </c:pt>
                <c:pt idx="36">
                  <c:v>2.0211742059672719</c:v>
                </c:pt>
                <c:pt idx="37">
                  <c:v>2.0270270270270379</c:v>
                </c:pt>
                <c:pt idx="38">
                  <c:v>2.1153846153846181</c:v>
                </c:pt>
                <c:pt idx="39">
                  <c:v>0.85146641438031367</c:v>
                </c:pt>
                <c:pt idx="40">
                  <c:v>0.66037735849056911</c:v>
                </c:pt>
                <c:pt idx="41">
                  <c:v>0.56603773584905126</c:v>
                </c:pt>
                <c:pt idx="42">
                  <c:v>0.56818181818182656</c:v>
                </c:pt>
                <c:pt idx="43">
                  <c:v>0.75973409306742412</c:v>
                </c:pt>
                <c:pt idx="44">
                  <c:v>-9.3720712277421361E-2</c:v>
                </c:pt>
                <c:pt idx="45">
                  <c:v>-0.18709073900842188</c:v>
                </c:pt>
                <c:pt idx="46">
                  <c:v>-0.18709073900842188</c:v>
                </c:pt>
                <c:pt idx="47">
                  <c:v>-9.3632958801492902E-2</c:v>
                </c:pt>
                <c:pt idx="48">
                  <c:v>0</c:v>
                </c:pt>
                <c:pt idx="49">
                  <c:v>-0.18921475875118543</c:v>
                </c:pt>
                <c:pt idx="50">
                  <c:v>-0.18832391713747926</c:v>
                </c:pt>
                <c:pt idx="51">
                  <c:v>0</c:v>
                </c:pt>
                <c:pt idx="52">
                  <c:v>-9.3720712277421361E-2</c:v>
                </c:pt>
                <c:pt idx="53">
                  <c:v>0</c:v>
                </c:pt>
                <c:pt idx="54">
                  <c:v>-9.4161958568746304E-2</c:v>
                </c:pt>
                <c:pt idx="55">
                  <c:v>-9.4250706880296312E-2</c:v>
                </c:pt>
                <c:pt idx="56">
                  <c:v>-0.18761726078798197</c:v>
                </c:pt>
                <c:pt idx="57">
                  <c:v>-9.3720712277421361E-2</c:v>
                </c:pt>
                <c:pt idx="58">
                  <c:v>-0.18744142455482946</c:v>
                </c:pt>
                <c:pt idx="59">
                  <c:v>-0.28116213683223734</c:v>
                </c:pt>
                <c:pt idx="60">
                  <c:v>-0.28301886792452602</c:v>
                </c:pt>
                <c:pt idx="61">
                  <c:v>0</c:v>
                </c:pt>
                <c:pt idx="62">
                  <c:v>-9.433962264150407E-2</c:v>
                </c:pt>
                <c:pt idx="63">
                  <c:v>-0.46904315196998131</c:v>
                </c:pt>
                <c:pt idx="64">
                  <c:v>-0.18761726078798197</c:v>
                </c:pt>
                <c:pt idx="65">
                  <c:v>-0.46904315196998131</c:v>
                </c:pt>
                <c:pt idx="66">
                  <c:v>-0.18850141376059262</c:v>
                </c:pt>
                <c:pt idx="67">
                  <c:v>0</c:v>
                </c:pt>
                <c:pt idx="68">
                  <c:v>-0.46992481203007541</c:v>
                </c:pt>
                <c:pt idx="69">
                  <c:v>-0.93808630393996217</c:v>
                </c:pt>
                <c:pt idx="70">
                  <c:v>-0.84507042253521703</c:v>
                </c:pt>
                <c:pt idx="71">
                  <c:v>-0.84586466165414065</c:v>
                </c:pt>
                <c:pt idx="72">
                  <c:v>-0.851466414380327</c:v>
                </c:pt>
                <c:pt idx="73">
                  <c:v>-0.94786729857819974</c:v>
                </c:pt>
                <c:pt idx="74">
                  <c:v>-1.1331444759206826</c:v>
                </c:pt>
                <c:pt idx="75">
                  <c:v>-0.94250706880301616</c:v>
                </c:pt>
                <c:pt idx="76">
                  <c:v>-1.1278195488721823</c:v>
                </c:pt>
                <c:pt idx="77">
                  <c:v>-0.94250706880301616</c:v>
                </c:pt>
                <c:pt idx="78">
                  <c:v>-0.94428706326723288</c:v>
                </c:pt>
                <c:pt idx="79">
                  <c:v>-0.9433962264150948</c:v>
                </c:pt>
                <c:pt idx="80">
                  <c:v>-0.8498583569405157</c:v>
                </c:pt>
                <c:pt idx="81">
                  <c:v>-0.66287878787877774</c:v>
                </c:pt>
                <c:pt idx="82">
                  <c:v>-0.85227272727271919</c:v>
                </c:pt>
                <c:pt idx="83">
                  <c:v>-0.75829383886255664</c:v>
                </c:pt>
                <c:pt idx="84">
                  <c:v>-0.85877862595419086</c:v>
                </c:pt>
                <c:pt idx="85">
                  <c:v>-0.86124401913876192</c:v>
                </c:pt>
                <c:pt idx="86">
                  <c:v>-0.76408787010505963</c:v>
                </c:pt>
                <c:pt idx="87">
                  <c:v>-0.85632730732634788</c:v>
                </c:pt>
                <c:pt idx="88">
                  <c:v>-0.95057034220532322</c:v>
                </c:pt>
                <c:pt idx="89">
                  <c:v>-0.85632730732634788</c:v>
                </c:pt>
                <c:pt idx="90">
                  <c:v>-0.95328884652049595</c:v>
                </c:pt>
                <c:pt idx="91">
                  <c:v>-0.85714285714286265</c:v>
                </c:pt>
                <c:pt idx="92">
                  <c:v>-0.85714285714286265</c:v>
                </c:pt>
                <c:pt idx="93">
                  <c:v>-0.85795996186845169</c:v>
                </c:pt>
                <c:pt idx="94">
                  <c:v>-0.76408787010505963</c:v>
                </c:pt>
                <c:pt idx="95">
                  <c:v>-0.66857688634193202</c:v>
                </c:pt>
                <c:pt idx="96">
                  <c:v>-0.67372473532242871</c:v>
                </c:pt>
                <c:pt idx="97">
                  <c:v>-0.579150579150574</c:v>
                </c:pt>
                <c:pt idx="98">
                  <c:v>-0.48123195380173223</c:v>
                </c:pt>
                <c:pt idx="99">
                  <c:v>-0.38387715930902688</c:v>
                </c:pt>
                <c:pt idx="100">
                  <c:v>-0.28790786948176328</c:v>
                </c:pt>
                <c:pt idx="101">
                  <c:v>-0.28790786948176328</c:v>
                </c:pt>
                <c:pt idx="102">
                  <c:v>0</c:v>
                </c:pt>
                <c:pt idx="103">
                  <c:v>-9.6061479346776557E-2</c:v>
                </c:pt>
                <c:pt idx="104">
                  <c:v>-9.6061479346776557E-2</c:v>
                </c:pt>
                <c:pt idx="105">
                  <c:v>-9.6153846153840761E-2</c:v>
                </c:pt>
                <c:pt idx="106">
                  <c:v>-0.19249278152069582</c:v>
                </c:pt>
                <c:pt idx="107">
                  <c:v>-0.2884615384615356</c:v>
                </c:pt>
                <c:pt idx="108">
                  <c:v>-0.38759689922481222</c:v>
                </c:pt>
                <c:pt idx="109">
                  <c:v>-0.38834951456311234</c:v>
                </c:pt>
                <c:pt idx="110">
                  <c:v>-0.38684719535783951</c:v>
                </c:pt>
                <c:pt idx="111">
                  <c:v>-0.57803468208091935</c:v>
                </c:pt>
                <c:pt idx="112">
                  <c:v>-0.57747834456208713</c:v>
                </c:pt>
                <c:pt idx="113">
                  <c:v>-0.67372473532242871</c:v>
                </c:pt>
                <c:pt idx="114">
                  <c:v>-0.76997112608278306</c:v>
                </c:pt>
                <c:pt idx="115">
                  <c:v>-0.67307692307692579</c:v>
                </c:pt>
                <c:pt idx="116">
                  <c:v>-0.67307692307692579</c:v>
                </c:pt>
                <c:pt idx="117">
                  <c:v>-0.48123195380173223</c:v>
                </c:pt>
                <c:pt idx="118">
                  <c:v>-0.67502410800386048</c:v>
                </c:pt>
                <c:pt idx="119">
                  <c:v>-0.67502410800386048</c:v>
                </c:pt>
                <c:pt idx="120">
                  <c:v>-0.19455252918288216</c:v>
                </c:pt>
                <c:pt idx="121">
                  <c:v>-0.38986354775827647</c:v>
                </c:pt>
                <c:pt idx="122">
                  <c:v>-0.38834951456311234</c:v>
                </c:pt>
                <c:pt idx="123">
                  <c:v>-0.29069767441860189</c:v>
                </c:pt>
                <c:pt idx="124">
                  <c:v>-0.29041626331074316</c:v>
                </c:pt>
                <c:pt idx="125">
                  <c:v>-0.38759689922481222</c:v>
                </c:pt>
                <c:pt idx="126">
                  <c:v>-0.48496605237633372</c:v>
                </c:pt>
                <c:pt idx="127">
                  <c:v>-0.58083252662148532</c:v>
                </c:pt>
                <c:pt idx="128">
                  <c:v>-0.38722168441431898</c:v>
                </c:pt>
                <c:pt idx="129">
                  <c:v>-0.48355899419729237</c:v>
                </c:pt>
                <c:pt idx="130">
                  <c:v>-0.48543689320388378</c:v>
                </c:pt>
                <c:pt idx="131">
                  <c:v>-0.38834951456311234</c:v>
                </c:pt>
                <c:pt idx="132">
                  <c:v>-0.77972709551656694</c:v>
                </c:pt>
                <c:pt idx="133">
                  <c:v>-0.58708414872799186</c:v>
                </c:pt>
                <c:pt idx="134">
                  <c:v>-0.48732943469785617</c:v>
                </c:pt>
                <c:pt idx="135">
                  <c:v>-0.58309037900875449</c:v>
                </c:pt>
                <c:pt idx="136">
                  <c:v>-0.48543689320388378</c:v>
                </c:pt>
                <c:pt idx="137">
                  <c:v>-0.38910505836575066</c:v>
                </c:pt>
                <c:pt idx="138">
                  <c:v>-0.29239766081871088</c:v>
                </c:pt>
                <c:pt idx="139">
                  <c:v>-0.38948393378773705</c:v>
                </c:pt>
                <c:pt idx="140">
                  <c:v>-0.48590864917395554</c:v>
                </c:pt>
                <c:pt idx="141">
                  <c:v>-0.38872691933917008</c:v>
                </c:pt>
                <c:pt idx="142">
                  <c:v>-0.19512195121951484</c:v>
                </c:pt>
                <c:pt idx="143">
                  <c:v>-0.29239766081871088</c:v>
                </c:pt>
                <c:pt idx="144">
                  <c:v>-0.19646365422397138</c:v>
                </c:pt>
                <c:pt idx="145">
                  <c:v>-0.29527559055117825</c:v>
                </c:pt>
                <c:pt idx="146">
                  <c:v>-0.48971596474045087</c:v>
                </c:pt>
                <c:pt idx="147">
                  <c:v>-0.19550342130987569</c:v>
                </c:pt>
                <c:pt idx="148">
                  <c:v>-0.29268292682926583</c:v>
                </c:pt>
                <c:pt idx="149">
                  <c:v>-0.39062500000000572</c:v>
                </c:pt>
                <c:pt idx="150">
                  <c:v>-0.58651026392961259</c:v>
                </c:pt>
                <c:pt idx="151">
                  <c:v>-0.19550342130987569</c:v>
                </c:pt>
                <c:pt idx="152">
                  <c:v>-0.29296875000001127</c:v>
                </c:pt>
                <c:pt idx="153">
                  <c:v>-0.29268292682926583</c:v>
                </c:pt>
                <c:pt idx="154">
                  <c:v>-9.7751710654930879E-2</c:v>
                </c:pt>
                <c:pt idx="155">
                  <c:v>-9.7751710654930879E-2</c:v>
                </c:pt>
                <c:pt idx="156">
                  <c:v>-9.8425196850388155E-2</c:v>
                </c:pt>
                <c:pt idx="157">
                  <c:v>-9.8716683119441595E-2</c:v>
                </c:pt>
                <c:pt idx="158">
                  <c:v>9.84251968504022E-2</c:v>
                </c:pt>
                <c:pt idx="159">
                  <c:v>-9.794319294808454E-2</c:v>
                </c:pt>
                <c:pt idx="160">
                  <c:v>-9.7847358121339142E-2</c:v>
                </c:pt>
                <c:pt idx="161">
                  <c:v>9.8039215686268943E-2</c:v>
                </c:pt>
                <c:pt idx="162">
                  <c:v>0.29498525073746051</c:v>
                </c:pt>
                <c:pt idx="163">
                  <c:v>0</c:v>
                </c:pt>
                <c:pt idx="164">
                  <c:v>0.19588638589618307</c:v>
                </c:pt>
                <c:pt idx="165">
                  <c:v>0.19569471624266419</c:v>
                </c:pt>
                <c:pt idx="166">
                  <c:v>0</c:v>
                </c:pt>
                <c:pt idx="167">
                  <c:v>0</c:v>
                </c:pt>
                <c:pt idx="168">
                  <c:v>-0.19704433497537244</c:v>
                </c:pt>
                <c:pt idx="169">
                  <c:v>-9.8814229249020336E-2</c:v>
                </c:pt>
                <c:pt idx="170">
                  <c:v>-0.29498525073746051</c:v>
                </c:pt>
                <c:pt idx="171">
                  <c:v>-0.49019607843137253</c:v>
                </c:pt>
                <c:pt idx="172">
                  <c:v>-0.5876591576885356</c:v>
                </c:pt>
                <c:pt idx="173">
                  <c:v>-0.7835455435847184</c:v>
                </c:pt>
                <c:pt idx="174">
                  <c:v>-0.9803921568627445</c:v>
                </c:pt>
                <c:pt idx="175">
                  <c:v>-0.97943192948090119</c:v>
                </c:pt>
                <c:pt idx="176">
                  <c:v>-1.075268817204295</c:v>
                </c:pt>
                <c:pt idx="177">
                  <c:v>-1.1718750000000027</c:v>
                </c:pt>
                <c:pt idx="178">
                  <c:v>-1.0763209393346462</c:v>
                </c:pt>
                <c:pt idx="179">
                  <c:v>-1.2720156555772966</c:v>
                </c:pt>
                <c:pt idx="180">
                  <c:v>-0.78973346495557462</c:v>
                </c:pt>
                <c:pt idx="181">
                  <c:v>-0.79129574678535819</c:v>
                </c:pt>
                <c:pt idx="182">
                  <c:v>-0.78895463510849284</c:v>
                </c:pt>
                <c:pt idx="183">
                  <c:v>-1.0837438423645258</c:v>
                </c:pt>
                <c:pt idx="184">
                  <c:v>-1.2807881773398988</c:v>
                </c:pt>
                <c:pt idx="185">
                  <c:v>-1.2833168805528106</c:v>
                </c:pt>
                <c:pt idx="186">
                  <c:v>-1.4851485148514851</c:v>
                </c:pt>
                <c:pt idx="187">
                  <c:v>-1.4836795252225519</c:v>
                </c:pt>
                <c:pt idx="188">
                  <c:v>-1.6798418972332039</c:v>
                </c:pt>
                <c:pt idx="189">
                  <c:v>-1.185770750988145</c:v>
                </c:pt>
                <c:pt idx="190">
                  <c:v>-1.2858555885262097</c:v>
                </c:pt>
                <c:pt idx="191">
                  <c:v>-1.1892963330029758</c:v>
                </c:pt>
                <c:pt idx="192">
                  <c:v>-1.3930348258706524</c:v>
                </c:pt>
                <c:pt idx="193">
                  <c:v>-1.2961116650049818</c:v>
                </c:pt>
                <c:pt idx="194">
                  <c:v>-1.3916500994035701</c:v>
                </c:pt>
                <c:pt idx="195">
                  <c:v>-1.1952191235059795</c:v>
                </c:pt>
                <c:pt idx="196">
                  <c:v>-0.79840319361277168</c:v>
                </c:pt>
                <c:pt idx="197">
                  <c:v>-0.7999999999999976</c:v>
                </c:pt>
                <c:pt idx="198">
                  <c:v>-0.50251256281406997</c:v>
                </c:pt>
                <c:pt idx="199">
                  <c:v>-0.50200803212851475</c:v>
                </c:pt>
                <c:pt idx="200">
                  <c:v>-0.40201005025126196</c:v>
                </c:pt>
                <c:pt idx="201">
                  <c:v>-1</c:v>
                </c:pt>
                <c:pt idx="202">
                  <c:v>-1.1022044088176297</c:v>
                </c:pt>
                <c:pt idx="203">
                  <c:v>-1.1033099297893767</c:v>
                </c:pt>
                <c:pt idx="204">
                  <c:v>-0.80726538849646512</c:v>
                </c:pt>
                <c:pt idx="205">
                  <c:v>-0.50505050505050508</c:v>
                </c:pt>
                <c:pt idx="206">
                  <c:v>-0.4032258064516186</c:v>
                </c:pt>
                <c:pt idx="207">
                  <c:v>-0.3024193548387068</c:v>
                </c:pt>
                <c:pt idx="208">
                  <c:v>-0.60362173038230282</c:v>
                </c:pt>
                <c:pt idx="209">
                  <c:v>-0.60483870967742792</c:v>
                </c:pt>
                <c:pt idx="210">
                  <c:v>-0.60606060606060064</c:v>
                </c:pt>
                <c:pt idx="211">
                  <c:v>-0.60544904137234545</c:v>
                </c:pt>
                <c:pt idx="212">
                  <c:v>-0.60544904137234545</c:v>
                </c:pt>
                <c:pt idx="213">
                  <c:v>-0.50505050505050508</c:v>
                </c:pt>
                <c:pt idx="214">
                  <c:v>-0.50658561296859206</c:v>
                </c:pt>
                <c:pt idx="215">
                  <c:v>-0.60851926977687054</c:v>
                </c:pt>
                <c:pt idx="216">
                  <c:v>-0.71210579857579182</c:v>
                </c:pt>
                <c:pt idx="217">
                  <c:v>-0.91370558375635069</c:v>
                </c:pt>
                <c:pt idx="218">
                  <c:v>-0.80971659919028049</c:v>
                </c:pt>
                <c:pt idx="219">
                  <c:v>-0.50556117290192049</c:v>
                </c:pt>
                <c:pt idx="220">
                  <c:v>-0.30364372469635326</c:v>
                </c:pt>
                <c:pt idx="221">
                  <c:v>-0.30425963488843527</c:v>
                </c:pt>
                <c:pt idx="222">
                  <c:v>-0.1016260162601713</c:v>
                </c:pt>
                <c:pt idx="223">
                  <c:v>0</c:v>
                </c:pt>
                <c:pt idx="224">
                  <c:v>0</c:v>
                </c:pt>
                <c:pt idx="225">
                  <c:v>0.30456852791877903</c:v>
                </c:pt>
                <c:pt idx="226">
                  <c:v>0.50916496945010159</c:v>
                </c:pt>
                <c:pt idx="227">
                  <c:v>0.71428571428571752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61128"/>
        <c:axId val="63361520"/>
      </c:lineChart>
      <c:catAx>
        <c:axId val="63361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361520"/>
        <c:crosses val="autoZero"/>
        <c:auto val="1"/>
        <c:lblAlgn val="ctr"/>
        <c:lblOffset val="100"/>
        <c:noMultiLvlLbl val="0"/>
      </c:catAx>
      <c:valAx>
        <c:axId val="6336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361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780415812384498"/>
          <c:y val="0.16734371671951387"/>
          <c:w val="0.30420386719483311"/>
          <c:h val="0.17035736339373145"/>
        </c:manualLayout>
      </c:layout>
      <c:overlay val="0"/>
      <c:spPr>
        <a:solidFill>
          <a:schemeClr val="accent6">
            <a:lumMod val="20000"/>
            <a:lumOff val="80000"/>
          </a:schemeClr>
        </a:solidFill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GDPデフレーター四半期!$A$1</c:f>
              <c:strCache>
                <c:ptCount val="1"/>
                <c:pt idx="0">
                  <c:v>GDPデフレーター（四半期）前年同期比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GDPデフレーター四半期!$E$2:$CA$2</c:f>
              <c:numCache>
                <c:formatCode>General</c:formatCode>
                <c:ptCount val="75"/>
                <c:pt idx="0">
                  <c:v>1995</c:v>
                </c:pt>
                <c:pt idx="1">
                  <c:v>1995</c:v>
                </c:pt>
                <c:pt idx="2">
                  <c:v>1995</c:v>
                </c:pt>
                <c:pt idx="3">
                  <c:v>1995</c:v>
                </c:pt>
                <c:pt idx="4">
                  <c:v>1996</c:v>
                </c:pt>
                <c:pt idx="5">
                  <c:v>1996</c:v>
                </c:pt>
                <c:pt idx="6">
                  <c:v>1996</c:v>
                </c:pt>
                <c:pt idx="7">
                  <c:v>1996</c:v>
                </c:pt>
                <c:pt idx="8">
                  <c:v>1997</c:v>
                </c:pt>
                <c:pt idx="9">
                  <c:v>1997</c:v>
                </c:pt>
                <c:pt idx="10">
                  <c:v>1997</c:v>
                </c:pt>
                <c:pt idx="11">
                  <c:v>1997</c:v>
                </c:pt>
                <c:pt idx="12">
                  <c:v>1998</c:v>
                </c:pt>
                <c:pt idx="13">
                  <c:v>1998</c:v>
                </c:pt>
                <c:pt idx="14">
                  <c:v>1998</c:v>
                </c:pt>
                <c:pt idx="15">
                  <c:v>1998</c:v>
                </c:pt>
                <c:pt idx="16">
                  <c:v>1999</c:v>
                </c:pt>
                <c:pt idx="17">
                  <c:v>1999</c:v>
                </c:pt>
                <c:pt idx="18">
                  <c:v>1999</c:v>
                </c:pt>
                <c:pt idx="19">
                  <c:v>1999</c:v>
                </c:pt>
                <c:pt idx="20">
                  <c:v>2000</c:v>
                </c:pt>
                <c:pt idx="21">
                  <c:v>2000</c:v>
                </c:pt>
                <c:pt idx="22">
                  <c:v>2000</c:v>
                </c:pt>
                <c:pt idx="23">
                  <c:v>2000</c:v>
                </c:pt>
                <c:pt idx="24">
                  <c:v>2001</c:v>
                </c:pt>
                <c:pt idx="25">
                  <c:v>2001</c:v>
                </c:pt>
                <c:pt idx="26">
                  <c:v>2001</c:v>
                </c:pt>
                <c:pt idx="27">
                  <c:v>2001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2003</c:v>
                </c:pt>
                <c:pt idx="33">
                  <c:v>2003</c:v>
                </c:pt>
                <c:pt idx="34">
                  <c:v>2003</c:v>
                </c:pt>
                <c:pt idx="35">
                  <c:v>2003</c:v>
                </c:pt>
                <c:pt idx="36">
                  <c:v>2004</c:v>
                </c:pt>
                <c:pt idx="37">
                  <c:v>2004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2005</c:v>
                </c:pt>
                <c:pt idx="43">
                  <c:v>2005</c:v>
                </c:pt>
                <c:pt idx="44">
                  <c:v>2006</c:v>
                </c:pt>
                <c:pt idx="45">
                  <c:v>2006</c:v>
                </c:pt>
                <c:pt idx="46">
                  <c:v>2006</c:v>
                </c:pt>
                <c:pt idx="47">
                  <c:v>2006</c:v>
                </c:pt>
                <c:pt idx="48">
                  <c:v>2007</c:v>
                </c:pt>
                <c:pt idx="49">
                  <c:v>2007</c:v>
                </c:pt>
                <c:pt idx="50">
                  <c:v>2007</c:v>
                </c:pt>
                <c:pt idx="51">
                  <c:v>2007</c:v>
                </c:pt>
                <c:pt idx="52">
                  <c:v>2008</c:v>
                </c:pt>
                <c:pt idx="53">
                  <c:v>2008</c:v>
                </c:pt>
                <c:pt idx="54">
                  <c:v>2008</c:v>
                </c:pt>
                <c:pt idx="55">
                  <c:v>2008</c:v>
                </c:pt>
                <c:pt idx="56">
                  <c:v>2009</c:v>
                </c:pt>
                <c:pt idx="57">
                  <c:v>2009</c:v>
                </c:pt>
                <c:pt idx="58">
                  <c:v>2009</c:v>
                </c:pt>
                <c:pt idx="59">
                  <c:v>2009</c:v>
                </c:pt>
                <c:pt idx="60">
                  <c:v>2010</c:v>
                </c:pt>
                <c:pt idx="61">
                  <c:v>2010</c:v>
                </c:pt>
                <c:pt idx="62">
                  <c:v>2010</c:v>
                </c:pt>
                <c:pt idx="63">
                  <c:v>2010</c:v>
                </c:pt>
                <c:pt idx="64">
                  <c:v>2011</c:v>
                </c:pt>
                <c:pt idx="65">
                  <c:v>2011</c:v>
                </c:pt>
                <c:pt idx="66">
                  <c:v>2011</c:v>
                </c:pt>
                <c:pt idx="67">
                  <c:v>2011</c:v>
                </c:pt>
                <c:pt idx="68">
                  <c:v>2012</c:v>
                </c:pt>
                <c:pt idx="69">
                  <c:v>2012</c:v>
                </c:pt>
                <c:pt idx="70">
                  <c:v>2012</c:v>
                </c:pt>
                <c:pt idx="71">
                  <c:v>2012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</c:numCache>
            </c:numRef>
          </c:cat>
          <c:val>
            <c:numRef>
              <c:f>GDPデフレーター四半期!$E$4:$CA$4</c:f>
              <c:numCache>
                <c:formatCode>General</c:formatCode>
                <c:ptCount val="75"/>
                <c:pt idx="0">
                  <c:v>-0.5</c:v>
                </c:pt>
                <c:pt idx="1">
                  <c:v>-1.1000000000000001</c:v>
                </c:pt>
                <c:pt idx="2">
                  <c:v>-0.7000000000000004</c:v>
                </c:pt>
                <c:pt idx="3">
                  <c:v>-0.7000000000000004</c:v>
                </c:pt>
                <c:pt idx="4">
                  <c:v>-0.8</c:v>
                </c:pt>
                <c:pt idx="5">
                  <c:v>-0.30000000000000021</c:v>
                </c:pt>
                <c:pt idx="6">
                  <c:v>-0.4</c:v>
                </c:pt>
                <c:pt idx="7">
                  <c:v>-0.7000000000000004</c:v>
                </c:pt>
                <c:pt idx="8">
                  <c:v>-0.2</c:v>
                </c:pt>
                <c:pt idx="9">
                  <c:v>0.9</c:v>
                </c:pt>
                <c:pt idx="10">
                  <c:v>0.7000000000000004</c:v>
                </c:pt>
                <c:pt idx="11">
                  <c:v>1</c:v>
                </c:pt>
                <c:pt idx="12">
                  <c:v>0.9</c:v>
                </c:pt>
                <c:pt idx="13">
                  <c:v>-0.30000000000000021</c:v>
                </c:pt>
                <c:pt idx="14">
                  <c:v>-0.4</c:v>
                </c:pt>
                <c:pt idx="15">
                  <c:v>-0.4</c:v>
                </c:pt>
                <c:pt idx="16">
                  <c:v>-0.9</c:v>
                </c:pt>
                <c:pt idx="17">
                  <c:v>-1</c:v>
                </c:pt>
                <c:pt idx="18">
                  <c:v>-1.4</c:v>
                </c:pt>
                <c:pt idx="19">
                  <c:v>-1.7</c:v>
                </c:pt>
                <c:pt idx="20">
                  <c:v>-1.3</c:v>
                </c:pt>
                <c:pt idx="21">
                  <c:v>-1.5</c:v>
                </c:pt>
                <c:pt idx="22">
                  <c:v>-1.1000000000000001</c:v>
                </c:pt>
                <c:pt idx="23">
                  <c:v>-1.1000000000000001</c:v>
                </c:pt>
                <c:pt idx="24">
                  <c:v>-0.8</c:v>
                </c:pt>
                <c:pt idx="25">
                  <c:v>-1.1000000000000001</c:v>
                </c:pt>
                <c:pt idx="26">
                  <c:v>-1.4</c:v>
                </c:pt>
                <c:pt idx="27">
                  <c:v>-1.4</c:v>
                </c:pt>
                <c:pt idx="28">
                  <c:v>-1.5</c:v>
                </c:pt>
                <c:pt idx="29">
                  <c:v>-1.5</c:v>
                </c:pt>
                <c:pt idx="30">
                  <c:v>-1.6</c:v>
                </c:pt>
                <c:pt idx="31">
                  <c:v>-1.6</c:v>
                </c:pt>
                <c:pt idx="32">
                  <c:v>-2.6</c:v>
                </c:pt>
                <c:pt idx="33">
                  <c:v>-1.2</c:v>
                </c:pt>
                <c:pt idx="34">
                  <c:v>-1.3</c:v>
                </c:pt>
                <c:pt idx="35">
                  <c:v>-1.8</c:v>
                </c:pt>
                <c:pt idx="36">
                  <c:v>-1.5</c:v>
                </c:pt>
                <c:pt idx="37">
                  <c:v>-1.9000000000000001</c:v>
                </c:pt>
                <c:pt idx="38">
                  <c:v>-1.5</c:v>
                </c:pt>
                <c:pt idx="39">
                  <c:v>-0.60000000000000042</c:v>
                </c:pt>
                <c:pt idx="40">
                  <c:v>-1.2</c:v>
                </c:pt>
                <c:pt idx="41">
                  <c:v>-1</c:v>
                </c:pt>
                <c:pt idx="42">
                  <c:v>-1.3</c:v>
                </c:pt>
                <c:pt idx="43">
                  <c:v>-1.5</c:v>
                </c:pt>
                <c:pt idx="44">
                  <c:v>-1.4</c:v>
                </c:pt>
                <c:pt idx="45">
                  <c:v>-1.4</c:v>
                </c:pt>
                <c:pt idx="46">
                  <c:v>-1</c:v>
                </c:pt>
                <c:pt idx="47">
                  <c:v>-0.7000000000000004</c:v>
                </c:pt>
                <c:pt idx="48">
                  <c:v>-0.8</c:v>
                </c:pt>
                <c:pt idx="49">
                  <c:v>-0.7000000000000004</c:v>
                </c:pt>
                <c:pt idx="50">
                  <c:v>-0.8</c:v>
                </c:pt>
                <c:pt idx="51">
                  <c:v>-1.4</c:v>
                </c:pt>
                <c:pt idx="52">
                  <c:v>-1.3</c:v>
                </c:pt>
                <c:pt idx="53">
                  <c:v>-1.8</c:v>
                </c:pt>
                <c:pt idx="54">
                  <c:v>-1.9000000000000001</c:v>
                </c:pt>
                <c:pt idx="55">
                  <c:v>0</c:v>
                </c:pt>
                <c:pt idx="56">
                  <c:v>0.2</c:v>
                </c:pt>
                <c:pt idx="57">
                  <c:v>0.1</c:v>
                </c:pt>
                <c:pt idx="58">
                  <c:v>0</c:v>
                </c:pt>
                <c:pt idx="59">
                  <c:v>-2.4</c:v>
                </c:pt>
                <c:pt idx="60">
                  <c:v>-2.4</c:v>
                </c:pt>
                <c:pt idx="61">
                  <c:v>-2.2000000000000002</c:v>
                </c:pt>
                <c:pt idx="62">
                  <c:v>-2</c:v>
                </c:pt>
                <c:pt idx="63">
                  <c:v>-2</c:v>
                </c:pt>
                <c:pt idx="64">
                  <c:v>-1.9000000000000001</c:v>
                </c:pt>
                <c:pt idx="65">
                  <c:v>-2.1</c:v>
                </c:pt>
                <c:pt idx="66">
                  <c:v>-1.9000000000000001</c:v>
                </c:pt>
                <c:pt idx="67">
                  <c:v>-1.5</c:v>
                </c:pt>
                <c:pt idx="68">
                  <c:v>-1.1000000000000001</c:v>
                </c:pt>
                <c:pt idx="69">
                  <c:v>-1.1000000000000001</c:v>
                </c:pt>
                <c:pt idx="70">
                  <c:v>-0.8</c:v>
                </c:pt>
                <c:pt idx="71">
                  <c:v>-0.7000000000000004</c:v>
                </c:pt>
                <c:pt idx="72">
                  <c:v>-1.1000000000000001</c:v>
                </c:pt>
                <c:pt idx="73">
                  <c:v>-0.5</c:v>
                </c:pt>
                <c:pt idx="74">
                  <c:v>-0.30000000000000021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362304"/>
        <c:axId val="242272864"/>
      </c:lineChart>
      <c:catAx>
        <c:axId val="633623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42272864"/>
        <c:crosses val="autoZero"/>
        <c:auto val="1"/>
        <c:lblAlgn val="ctr"/>
        <c:lblOffset val="100"/>
        <c:noMultiLvlLbl val="0"/>
      </c:catAx>
      <c:valAx>
        <c:axId val="24227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362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91365916607591E-2"/>
          <c:y val="5.4394675331134082E-2"/>
          <c:w val="0.8305609205814739"/>
          <c:h val="0.89814814814814814"/>
        </c:manualLayout>
      </c:layout>
      <c:lineChart>
        <c:grouping val="standard"/>
        <c:varyColors val="0"/>
        <c:ser>
          <c:idx val="0"/>
          <c:order val="0"/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CPI!$C$308:$C$532</c:f>
              <c:numCache>
                <c:formatCode>General</c:formatCode>
                <c:ptCount val="225"/>
                <c:pt idx="0">
                  <c:v>0.49603174603174599</c:v>
                </c:pt>
                <c:pt idx="1">
                  <c:v>0.19841269841270132</c:v>
                </c:pt>
                <c:pt idx="2">
                  <c:v>-0.29644268774703297</c:v>
                </c:pt>
                <c:pt idx="3">
                  <c:v>-0.19723865877712324</c:v>
                </c:pt>
                <c:pt idx="4">
                  <c:v>-9.8522167487679252E-2</c:v>
                </c:pt>
                <c:pt idx="5">
                  <c:v>0.19782393669634316</c:v>
                </c:pt>
                <c:pt idx="6">
                  <c:v>9.9304865938425468E-2</c:v>
                </c:pt>
                <c:pt idx="7">
                  <c:v>-0.19782393669632911</c:v>
                </c:pt>
                <c:pt idx="8">
                  <c:v>9.8619329388554611E-2</c:v>
                </c:pt>
                <c:pt idx="9">
                  <c:v>-0.68694798822375169</c:v>
                </c:pt>
                <c:pt idx="10">
                  <c:v>-0.68897637795274458</c:v>
                </c:pt>
                <c:pt idx="11">
                  <c:v>-0.39486673247778048</c:v>
                </c:pt>
                <c:pt idx="12">
                  <c:v>-0.49358341559723606</c:v>
                </c:pt>
                <c:pt idx="13">
                  <c:v>-0.396039603960402</c:v>
                </c:pt>
                <c:pt idx="14">
                  <c:v>-9.9108027750256275E-2</c:v>
                </c:pt>
                <c:pt idx="15">
                  <c:v>0.19762845849802654</c:v>
                </c:pt>
                <c:pt idx="16">
                  <c:v>0.19723865877710917</c:v>
                </c:pt>
                <c:pt idx="17">
                  <c:v>0</c:v>
                </c:pt>
                <c:pt idx="18">
                  <c:v>0.39682539682540285</c:v>
                </c:pt>
                <c:pt idx="19">
                  <c:v>0.19821605550048443</c:v>
                </c:pt>
                <c:pt idx="20">
                  <c:v>0</c:v>
                </c:pt>
                <c:pt idx="21">
                  <c:v>0.49407114624505932</c:v>
                </c:pt>
                <c:pt idx="22">
                  <c:v>0.49554013875123876</c:v>
                </c:pt>
                <c:pt idx="23">
                  <c:v>0.59464816650148133</c:v>
                </c:pt>
                <c:pt idx="24">
                  <c:v>0.59523809523810367</c:v>
                </c:pt>
                <c:pt idx="25">
                  <c:v>0.59642147117297051</c:v>
                </c:pt>
                <c:pt idx="26">
                  <c:v>0.49603174603174599</c:v>
                </c:pt>
                <c:pt idx="27">
                  <c:v>1.9723865877712043</c:v>
                </c:pt>
                <c:pt idx="28">
                  <c:v>1.9685039370078741</c:v>
                </c:pt>
                <c:pt idx="29">
                  <c:v>2.2704837117472838</c:v>
                </c:pt>
                <c:pt idx="30">
                  <c:v>1.9762845849802386</c:v>
                </c:pt>
                <c:pt idx="31">
                  <c:v>2.1760633036597432</c:v>
                </c:pt>
                <c:pt idx="32">
                  <c:v>2.4630541871921192</c:v>
                </c:pt>
                <c:pt idx="33">
                  <c:v>2.5565388397246736</c:v>
                </c:pt>
                <c:pt idx="34">
                  <c:v>2.1696252465483137</c:v>
                </c:pt>
                <c:pt idx="35">
                  <c:v>1.8719211822660156</c:v>
                </c:pt>
                <c:pt idx="36">
                  <c:v>1.8737672583826337</c:v>
                </c:pt>
                <c:pt idx="37">
                  <c:v>1.9762845849802386</c:v>
                </c:pt>
                <c:pt idx="38">
                  <c:v>2.2704837117472838</c:v>
                </c:pt>
                <c:pt idx="39">
                  <c:v>0.38684719535782569</c:v>
                </c:pt>
                <c:pt idx="40">
                  <c:v>0.48262548262548277</c:v>
                </c:pt>
                <c:pt idx="41">
                  <c:v>9.6525096525104812E-2</c:v>
                </c:pt>
                <c:pt idx="42">
                  <c:v>-9.6899224806209813E-2</c:v>
                </c:pt>
                <c:pt idx="43">
                  <c:v>-0.29041626331074316</c:v>
                </c:pt>
                <c:pt idx="44">
                  <c:v>-0.19230769230769504</c:v>
                </c:pt>
                <c:pt idx="45">
                  <c:v>0.19175455417066428</c:v>
                </c:pt>
                <c:pt idx="46">
                  <c:v>0.77220077220078376</c:v>
                </c:pt>
                <c:pt idx="47">
                  <c:v>0.58027079303674467</c:v>
                </c:pt>
                <c:pt idx="48">
                  <c:v>0.1936108422071664</c:v>
                </c:pt>
                <c:pt idx="49">
                  <c:v>-9.6899224806209813E-2</c:v>
                </c:pt>
                <c:pt idx="50">
                  <c:v>-0.38610038610037806</c:v>
                </c:pt>
                <c:pt idx="51">
                  <c:v>-9.6339113680148594E-2</c:v>
                </c:pt>
                <c:pt idx="52">
                  <c:v>-0.38424591738711977</c:v>
                </c:pt>
                <c:pt idx="53">
                  <c:v>-0.28929604628736466</c:v>
                </c:pt>
                <c:pt idx="54">
                  <c:v>-9.6993210475261188E-2</c:v>
                </c:pt>
                <c:pt idx="55">
                  <c:v>0.2912621359223273</c:v>
                </c:pt>
                <c:pt idx="56">
                  <c:v>-0.19267822736031096</c:v>
                </c:pt>
                <c:pt idx="57">
                  <c:v>-0.66985645933014681</c:v>
                </c:pt>
                <c:pt idx="58">
                  <c:v>-1.1494252873563238</c:v>
                </c:pt>
                <c:pt idx="59">
                  <c:v>-1.0576923076923015</c:v>
                </c:pt>
                <c:pt idx="60">
                  <c:v>-0.67632850241546205</c:v>
                </c:pt>
                <c:pt idx="61">
                  <c:v>-0.58195926285159483</c:v>
                </c:pt>
                <c:pt idx="62">
                  <c:v>-0.48449612403100772</c:v>
                </c:pt>
                <c:pt idx="63">
                  <c:v>-0.77145612343297698</c:v>
                </c:pt>
                <c:pt idx="64">
                  <c:v>-0.67502410800386048</c:v>
                </c:pt>
                <c:pt idx="65">
                  <c:v>-0.58027079303675833</c:v>
                </c:pt>
                <c:pt idx="66">
                  <c:v>-0.48543689320388378</c:v>
                </c:pt>
                <c:pt idx="67">
                  <c:v>-0.48402710551790912</c:v>
                </c:pt>
                <c:pt idx="68">
                  <c:v>-0.86872586872586088</c:v>
                </c:pt>
                <c:pt idx="69">
                  <c:v>-1.0597302504816892</c:v>
                </c:pt>
                <c:pt idx="70">
                  <c:v>-0.77519379844961001</c:v>
                </c:pt>
                <c:pt idx="71">
                  <c:v>-0.38872691933917008</c:v>
                </c:pt>
                <c:pt idx="72">
                  <c:v>-0.2918287937743167</c:v>
                </c:pt>
                <c:pt idx="73">
                  <c:v>-0.39024390243902995</c:v>
                </c:pt>
                <c:pt idx="74">
                  <c:v>-0.7789678675754601</c:v>
                </c:pt>
                <c:pt idx="75">
                  <c:v>-0.77745383867833984</c:v>
                </c:pt>
                <c:pt idx="76">
                  <c:v>-0.77669902912621125</c:v>
                </c:pt>
                <c:pt idx="77">
                  <c:v>-0.87548638132294809</c:v>
                </c:pt>
                <c:pt idx="78">
                  <c:v>-0.87804878048781065</c:v>
                </c:pt>
                <c:pt idx="79">
                  <c:v>-0.77821011673151474</c:v>
                </c:pt>
                <c:pt idx="80">
                  <c:v>-0.87633885102240072</c:v>
                </c:pt>
                <c:pt idx="81">
                  <c:v>-0.87633885102240072</c:v>
                </c:pt>
                <c:pt idx="82">
                  <c:v>-1.0742187500000084</c:v>
                </c:pt>
                <c:pt idx="83">
                  <c:v>-1.2682926829268266</c:v>
                </c:pt>
                <c:pt idx="84">
                  <c:v>-1.4634146341463417</c:v>
                </c:pt>
                <c:pt idx="85">
                  <c:v>-1.5670910871694346</c:v>
                </c:pt>
                <c:pt idx="86">
                  <c:v>-1.1776251226692864</c:v>
                </c:pt>
                <c:pt idx="87">
                  <c:v>-1.077375122428986</c:v>
                </c:pt>
                <c:pt idx="88">
                  <c:v>-0.88062622309198202</c:v>
                </c:pt>
                <c:pt idx="89">
                  <c:v>-0.68694798822375169</c:v>
                </c:pt>
                <c:pt idx="90">
                  <c:v>-0.78740157480314688</c:v>
                </c:pt>
                <c:pt idx="91">
                  <c:v>-0.88235294117647578</c:v>
                </c:pt>
                <c:pt idx="92">
                  <c:v>-0.6876227897838928</c:v>
                </c:pt>
                <c:pt idx="93">
                  <c:v>-0.88408644400784986</c:v>
                </c:pt>
                <c:pt idx="94">
                  <c:v>-0.39486673247778048</c:v>
                </c:pt>
                <c:pt idx="95">
                  <c:v>-0.29644268774703297</c:v>
                </c:pt>
                <c:pt idx="96">
                  <c:v>-0.396039603960402</c:v>
                </c:pt>
                <c:pt idx="97">
                  <c:v>-0.19900497512438092</c:v>
                </c:pt>
                <c:pt idx="98">
                  <c:v>-9.9304865938439596E-2</c:v>
                </c:pt>
                <c:pt idx="99">
                  <c:v>-9.9009900990093491E-2</c:v>
                </c:pt>
                <c:pt idx="100">
                  <c:v>-0.19743336623889721</c:v>
                </c:pt>
                <c:pt idx="101">
                  <c:v>-0.39525691699605336</c:v>
                </c:pt>
                <c:pt idx="102">
                  <c:v>-0.19841269841270132</c:v>
                </c:pt>
                <c:pt idx="103">
                  <c:v>-0.29673590504450775</c:v>
                </c:pt>
                <c:pt idx="104">
                  <c:v>-0.19782393669632911</c:v>
                </c:pt>
                <c:pt idx="105">
                  <c:v>0</c:v>
                </c:pt>
                <c:pt idx="106">
                  <c:v>-0.49554013875123876</c:v>
                </c:pt>
                <c:pt idx="107">
                  <c:v>-0.39643211100099696</c:v>
                </c:pt>
                <c:pt idx="108">
                  <c:v>-0.29821073558647831</c:v>
                </c:pt>
                <c:pt idx="109">
                  <c:v>0</c:v>
                </c:pt>
                <c:pt idx="110">
                  <c:v>-9.9403578528821396E-2</c:v>
                </c:pt>
                <c:pt idx="111">
                  <c:v>-0.39643211100099696</c:v>
                </c:pt>
                <c:pt idx="112">
                  <c:v>-0.49455984174085105</c:v>
                </c:pt>
                <c:pt idx="113">
                  <c:v>0</c:v>
                </c:pt>
                <c:pt idx="114">
                  <c:v>-9.9403578528821396E-2</c:v>
                </c:pt>
                <c:pt idx="115">
                  <c:v>-0.19841269841270132</c:v>
                </c:pt>
                <c:pt idx="116">
                  <c:v>0</c:v>
                </c:pt>
                <c:pt idx="117">
                  <c:v>0.49554013875123876</c:v>
                </c:pt>
                <c:pt idx="118">
                  <c:v>0.79681274900398091</c:v>
                </c:pt>
                <c:pt idx="119">
                  <c:v>0.19900497512438092</c:v>
                </c:pt>
                <c:pt idx="120">
                  <c:v>0.1994017946161544</c:v>
                </c:pt>
                <c:pt idx="121">
                  <c:v>-9.9700897308070205E-2</c:v>
                </c:pt>
                <c:pt idx="122">
                  <c:v>0</c:v>
                </c:pt>
                <c:pt idx="123">
                  <c:v>9.9502487562183481E-2</c:v>
                </c:pt>
                <c:pt idx="124">
                  <c:v>9.9403578528835523E-2</c:v>
                </c:pt>
                <c:pt idx="125">
                  <c:v>-0.49603174603174599</c:v>
                </c:pt>
                <c:pt idx="126">
                  <c:v>-0.29850746268656436</c:v>
                </c:pt>
                <c:pt idx="127">
                  <c:v>-0.29821073558647831</c:v>
                </c:pt>
                <c:pt idx="128">
                  <c:v>-0.2973240832507551</c:v>
                </c:pt>
                <c:pt idx="129">
                  <c:v>-0.78895463510849284</c:v>
                </c:pt>
                <c:pt idx="130">
                  <c:v>-0.98814229249011865</c:v>
                </c:pt>
                <c:pt idx="131">
                  <c:v>-0.39721946375372985</c:v>
                </c:pt>
                <c:pt idx="132">
                  <c:v>-9.9502487562183481E-2</c:v>
                </c:pt>
                <c:pt idx="133">
                  <c:v>-9.9800399201605328E-2</c:v>
                </c:pt>
                <c:pt idx="134">
                  <c:v>-0.19900497512438092</c:v>
                </c:pt>
                <c:pt idx="135">
                  <c:v>-9.9403578528821396E-2</c:v>
                </c:pt>
                <c:pt idx="136">
                  <c:v>9.9304865938425468E-2</c:v>
                </c:pt>
                <c:pt idx="137">
                  <c:v>0.49850448654037888</c:v>
                </c:pt>
                <c:pt idx="138">
                  <c:v>0.29940119760478773</c:v>
                </c:pt>
                <c:pt idx="139">
                  <c:v>0.89730807577268756</c:v>
                </c:pt>
                <c:pt idx="140">
                  <c:v>0.59642147117297051</c:v>
                </c:pt>
                <c:pt idx="141">
                  <c:v>0.397614314115314</c:v>
                </c:pt>
                <c:pt idx="142">
                  <c:v>0.29940119760478773</c:v>
                </c:pt>
                <c:pt idx="143">
                  <c:v>0.29910269192422478</c:v>
                </c:pt>
                <c:pt idx="144">
                  <c:v>0</c:v>
                </c:pt>
                <c:pt idx="145">
                  <c:v>-0.19980019980018843</c:v>
                </c:pt>
                <c:pt idx="146">
                  <c:v>-9.9700897308070205E-2</c:v>
                </c:pt>
                <c:pt idx="147">
                  <c:v>0</c:v>
                </c:pt>
                <c:pt idx="148">
                  <c:v>0</c:v>
                </c:pt>
                <c:pt idx="149">
                  <c:v>-0.19841269841270132</c:v>
                </c:pt>
                <c:pt idx="150">
                  <c:v>0</c:v>
                </c:pt>
                <c:pt idx="151">
                  <c:v>-0.19762845849802654</c:v>
                </c:pt>
                <c:pt idx="152">
                  <c:v>-0.19762845849802654</c:v>
                </c:pt>
                <c:pt idx="153">
                  <c:v>0.29702970297029446</c:v>
                </c:pt>
                <c:pt idx="154">
                  <c:v>0.5970149253731285</c:v>
                </c:pt>
                <c:pt idx="155">
                  <c:v>0.69582504970179215</c:v>
                </c:pt>
                <c:pt idx="156">
                  <c:v>0.697211155378475</c:v>
                </c:pt>
                <c:pt idx="157">
                  <c:v>1.0010010010010011</c:v>
                </c:pt>
                <c:pt idx="158">
                  <c:v>1.1976047904191633</c:v>
                </c:pt>
                <c:pt idx="159">
                  <c:v>0.7960199004975097</c:v>
                </c:pt>
                <c:pt idx="160">
                  <c:v>1.2896825396825375</c:v>
                </c:pt>
                <c:pt idx="161">
                  <c:v>1.9880715705765422</c:v>
                </c:pt>
                <c:pt idx="162">
                  <c:v>2.2885572139303472</c:v>
                </c:pt>
                <c:pt idx="163">
                  <c:v>2.0792079207920735</c:v>
                </c:pt>
                <c:pt idx="164">
                  <c:v>2.0792079207920735</c:v>
                </c:pt>
                <c:pt idx="165">
                  <c:v>1.6781836130306049</c:v>
                </c:pt>
                <c:pt idx="166">
                  <c:v>0.98911968348170143</c:v>
                </c:pt>
                <c:pt idx="167">
                  <c:v>0.39486673247779452</c:v>
                </c:pt>
                <c:pt idx="168">
                  <c:v>0</c:v>
                </c:pt>
                <c:pt idx="169">
                  <c:v>-9.9108027750256275E-2</c:v>
                </c:pt>
                <c:pt idx="170">
                  <c:v>-0.29585798816569192</c:v>
                </c:pt>
                <c:pt idx="171">
                  <c:v>-9.8716683119441595E-2</c:v>
                </c:pt>
                <c:pt idx="172">
                  <c:v>-1.077375122428986</c:v>
                </c:pt>
                <c:pt idx="173">
                  <c:v>-1.7543859649122795</c:v>
                </c:pt>
                <c:pt idx="174">
                  <c:v>-2.2373540856031102</c:v>
                </c:pt>
                <c:pt idx="175">
                  <c:v>-2.2308438409311333</c:v>
                </c:pt>
                <c:pt idx="176">
                  <c:v>-2.2308438409311333</c:v>
                </c:pt>
                <c:pt idx="177">
                  <c:v>-2.5242718446601886</c:v>
                </c:pt>
                <c:pt idx="178">
                  <c:v>-1.8609206660137041</c:v>
                </c:pt>
                <c:pt idx="179">
                  <c:v>-1.6715830875122937</c:v>
                </c:pt>
                <c:pt idx="180">
                  <c:v>-0.98911968348170143</c:v>
                </c:pt>
                <c:pt idx="181">
                  <c:v>-0.79365079365079116</c:v>
                </c:pt>
                <c:pt idx="182">
                  <c:v>-0.79129574678535819</c:v>
                </c:pt>
                <c:pt idx="183">
                  <c:v>-0.79051383399209207</c:v>
                </c:pt>
                <c:pt idx="184">
                  <c:v>-0.69306930693069591</c:v>
                </c:pt>
                <c:pt idx="185">
                  <c:v>-0.69444444444444764</c:v>
                </c:pt>
                <c:pt idx="186">
                  <c:v>-0.99502487562189101</c:v>
                </c:pt>
                <c:pt idx="187">
                  <c:v>-1.0912698412698356</c:v>
                </c:pt>
                <c:pt idx="188">
                  <c:v>-0.89285714285713447</c:v>
                </c:pt>
                <c:pt idx="189">
                  <c:v>-0.19920318725099892</c:v>
                </c:pt>
                <c:pt idx="190">
                  <c:v>-0.29940119760478773</c:v>
                </c:pt>
                <c:pt idx="191">
                  <c:v>-0.40000000000000568</c:v>
                </c:pt>
                <c:pt idx="192">
                  <c:v>-0.59940059940059376</c:v>
                </c:pt>
                <c:pt idx="193">
                  <c:v>-0.5</c:v>
                </c:pt>
                <c:pt idx="194">
                  <c:v>-0.49850448654037888</c:v>
                </c:pt>
                <c:pt idx="195">
                  <c:v>-0.49800796812749037</c:v>
                </c:pt>
                <c:pt idx="196">
                  <c:v>-0.39880358923229497</c:v>
                </c:pt>
                <c:pt idx="197">
                  <c:v>-0.39960039960039134</c:v>
                </c:pt>
                <c:pt idx="198">
                  <c:v>0.20100502512563098</c:v>
                </c:pt>
                <c:pt idx="199">
                  <c:v>0.20060180541625161</c:v>
                </c:pt>
                <c:pt idx="200">
                  <c:v>0</c:v>
                </c:pt>
                <c:pt idx="201">
                  <c:v>-0.19960079840319642</c:v>
                </c:pt>
                <c:pt idx="202">
                  <c:v>-0.50050050050050054</c:v>
                </c:pt>
                <c:pt idx="203">
                  <c:v>-0.20080321285139432</c:v>
                </c:pt>
                <c:pt idx="204">
                  <c:v>0.10050251256280836</c:v>
                </c:pt>
                <c:pt idx="205">
                  <c:v>0.30150753768843935</c:v>
                </c:pt>
                <c:pt idx="206">
                  <c:v>0.50100200400801598</c:v>
                </c:pt>
                <c:pt idx="207">
                  <c:v>0.50050050050050054</c:v>
                </c:pt>
                <c:pt idx="208">
                  <c:v>0.2002002002001888</c:v>
                </c:pt>
                <c:pt idx="209">
                  <c:v>-0.10030090270813292</c:v>
                </c:pt>
                <c:pt idx="210">
                  <c:v>-0.40120361083250322</c:v>
                </c:pt>
                <c:pt idx="211">
                  <c:v>-0.50050050050050054</c:v>
                </c:pt>
                <c:pt idx="212">
                  <c:v>-0.30030030030031191</c:v>
                </c:pt>
                <c:pt idx="213">
                  <c:v>-0.40000000000000568</c:v>
                </c:pt>
                <c:pt idx="214">
                  <c:v>-0.20120724346076752</c:v>
                </c:pt>
                <c:pt idx="215">
                  <c:v>-0.10060362173039092</c:v>
                </c:pt>
                <c:pt idx="216">
                  <c:v>-0.30120481927710585</c:v>
                </c:pt>
                <c:pt idx="217">
                  <c:v>-0.60120240480961351</c:v>
                </c:pt>
                <c:pt idx="218">
                  <c:v>-0.89730807577267346</c:v>
                </c:pt>
                <c:pt idx="219">
                  <c:v>-0.6972111553784891</c:v>
                </c:pt>
                <c:pt idx="220">
                  <c:v>-0.29970029970029688</c:v>
                </c:pt>
                <c:pt idx="221">
                  <c:v>0.20080321285140854</c:v>
                </c:pt>
                <c:pt idx="222">
                  <c:v>0.70493454179255033</c:v>
                </c:pt>
                <c:pt idx="223">
                  <c:v>0.9054325955734317</c:v>
                </c:pt>
                <c:pt idx="224">
                  <c:v>1.0040160642570288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273648"/>
        <c:axId val="242274040"/>
      </c:lineChart>
      <c:catAx>
        <c:axId val="242273648"/>
        <c:scaling>
          <c:orientation val="minMax"/>
        </c:scaling>
        <c:delete val="1"/>
        <c:axPos val="b"/>
        <c:majorTickMark val="out"/>
        <c:minorTickMark val="none"/>
        <c:tickLblPos val="none"/>
        <c:crossAx val="242274040"/>
        <c:crosses val="autoZero"/>
        <c:auto val="1"/>
        <c:lblAlgn val="ctr"/>
        <c:lblOffset val="100"/>
        <c:noMultiLvlLbl val="0"/>
      </c:catAx>
      <c:valAx>
        <c:axId val="242274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273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5.0651135381092859E-2"/>
          <c:y val="0.10488541608010069"/>
          <c:w val="0.9279596952995568"/>
          <c:h val="0.86850814140894539"/>
        </c:manualLayout>
      </c:layout>
      <c:lineChart>
        <c:grouping val="standard"/>
        <c:varyColors val="0"/>
        <c:ser>
          <c:idx val="0"/>
          <c:order val="0"/>
          <c:tx>
            <c:strRef>
              <c:f>GDPデフレーター四半期!$A$1</c:f>
              <c:strCache>
                <c:ptCount val="1"/>
                <c:pt idx="0">
                  <c:v>GDPデフレーター（四半期）前年同期比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GDPデフレーター四半期!$E$2:$CA$2</c:f>
              <c:numCache>
                <c:formatCode>General</c:formatCode>
                <c:ptCount val="75"/>
                <c:pt idx="0">
                  <c:v>1995</c:v>
                </c:pt>
                <c:pt idx="1">
                  <c:v>1995</c:v>
                </c:pt>
                <c:pt idx="2">
                  <c:v>1995</c:v>
                </c:pt>
                <c:pt idx="3">
                  <c:v>1995</c:v>
                </c:pt>
                <c:pt idx="4">
                  <c:v>1996</c:v>
                </c:pt>
                <c:pt idx="5">
                  <c:v>1996</c:v>
                </c:pt>
                <c:pt idx="6">
                  <c:v>1996</c:v>
                </c:pt>
                <c:pt idx="7">
                  <c:v>1996</c:v>
                </c:pt>
                <c:pt idx="8">
                  <c:v>1997</c:v>
                </c:pt>
                <c:pt idx="9">
                  <c:v>1997</c:v>
                </c:pt>
                <c:pt idx="10">
                  <c:v>1997</c:v>
                </c:pt>
                <c:pt idx="11">
                  <c:v>1997</c:v>
                </c:pt>
                <c:pt idx="12">
                  <c:v>1998</c:v>
                </c:pt>
                <c:pt idx="13">
                  <c:v>1998</c:v>
                </c:pt>
                <c:pt idx="14">
                  <c:v>1998</c:v>
                </c:pt>
                <c:pt idx="15">
                  <c:v>1998</c:v>
                </c:pt>
                <c:pt idx="16">
                  <c:v>1999</c:v>
                </c:pt>
                <c:pt idx="17">
                  <c:v>1999</c:v>
                </c:pt>
                <c:pt idx="18">
                  <c:v>1999</c:v>
                </c:pt>
                <c:pt idx="19">
                  <c:v>1999</c:v>
                </c:pt>
                <c:pt idx="20">
                  <c:v>2000</c:v>
                </c:pt>
                <c:pt idx="21">
                  <c:v>2000</c:v>
                </c:pt>
                <c:pt idx="22">
                  <c:v>2000</c:v>
                </c:pt>
                <c:pt idx="23">
                  <c:v>2000</c:v>
                </c:pt>
                <c:pt idx="24">
                  <c:v>2001</c:v>
                </c:pt>
                <c:pt idx="25">
                  <c:v>2001</c:v>
                </c:pt>
                <c:pt idx="26">
                  <c:v>2001</c:v>
                </c:pt>
                <c:pt idx="27">
                  <c:v>2001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2003</c:v>
                </c:pt>
                <c:pt idx="33">
                  <c:v>2003</c:v>
                </c:pt>
                <c:pt idx="34">
                  <c:v>2003</c:v>
                </c:pt>
                <c:pt idx="35">
                  <c:v>2003</c:v>
                </c:pt>
                <c:pt idx="36">
                  <c:v>2004</c:v>
                </c:pt>
                <c:pt idx="37">
                  <c:v>2004</c:v>
                </c:pt>
                <c:pt idx="38">
                  <c:v>2004</c:v>
                </c:pt>
                <c:pt idx="39">
                  <c:v>2004</c:v>
                </c:pt>
                <c:pt idx="40">
                  <c:v>2005</c:v>
                </c:pt>
                <c:pt idx="41">
                  <c:v>2005</c:v>
                </c:pt>
                <c:pt idx="42">
                  <c:v>2005</c:v>
                </c:pt>
                <c:pt idx="43">
                  <c:v>2005</c:v>
                </c:pt>
                <c:pt idx="44">
                  <c:v>2006</c:v>
                </c:pt>
                <c:pt idx="45">
                  <c:v>2006</c:v>
                </c:pt>
                <c:pt idx="46">
                  <c:v>2006</c:v>
                </c:pt>
                <c:pt idx="47">
                  <c:v>2006</c:v>
                </c:pt>
                <c:pt idx="48">
                  <c:v>2007</c:v>
                </c:pt>
                <c:pt idx="49">
                  <c:v>2007</c:v>
                </c:pt>
                <c:pt idx="50">
                  <c:v>2007</c:v>
                </c:pt>
                <c:pt idx="51">
                  <c:v>2007</c:v>
                </c:pt>
                <c:pt idx="52">
                  <c:v>2008</c:v>
                </c:pt>
                <c:pt idx="53">
                  <c:v>2008</c:v>
                </c:pt>
                <c:pt idx="54">
                  <c:v>2008</c:v>
                </c:pt>
                <c:pt idx="55">
                  <c:v>2008</c:v>
                </c:pt>
                <c:pt idx="56">
                  <c:v>2009</c:v>
                </c:pt>
                <c:pt idx="57">
                  <c:v>2009</c:v>
                </c:pt>
                <c:pt idx="58">
                  <c:v>2009</c:v>
                </c:pt>
                <c:pt idx="59">
                  <c:v>2009</c:v>
                </c:pt>
                <c:pt idx="60">
                  <c:v>2010</c:v>
                </c:pt>
                <c:pt idx="61">
                  <c:v>2010</c:v>
                </c:pt>
                <c:pt idx="62">
                  <c:v>2010</c:v>
                </c:pt>
                <c:pt idx="63">
                  <c:v>2010</c:v>
                </c:pt>
                <c:pt idx="64">
                  <c:v>2011</c:v>
                </c:pt>
                <c:pt idx="65">
                  <c:v>2011</c:v>
                </c:pt>
                <c:pt idx="66">
                  <c:v>2011</c:v>
                </c:pt>
                <c:pt idx="67">
                  <c:v>2011</c:v>
                </c:pt>
                <c:pt idx="68">
                  <c:v>2012</c:v>
                </c:pt>
                <c:pt idx="69">
                  <c:v>2012</c:v>
                </c:pt>
                <c:pt idx="70">
                  <c:v>2012</c:v>
                </c:pt>
                <c:pt idx="71">
                  <c:v>2012</c:v>
                </c:pt>
                <c:pt idx="72">
                  <c:v>2013</c:v>
                </c:pt>
                <c:pt idx="73">
                  <c:v>2013</c:v>
                </c:pt>
                <c:pt idx="74">
                  <c:v>2013</c:v>
                </c:pt>
              </c:numCache>
            </c:numRef>
          </c:cat>
          <c:val>
            <c:numRef>
              <c:f>GDPデフレーター四半期!$E$4:$CA$4</c:f>
              <c:numCache>
                <c:formatCode>General</c:formatCode>
                <c:ptCount val="75"/>
                <c:pt idx="0">
                  <c:v>-0.5</c:v>
                </c:pt>
                <c:pt idx="1">
                  <c:v>-1.1000000000000001</c:v>
                </c:pt>
                <c:pt idx="2">
                  <c:v>-0.70000000000000062</c:v>
                </c:pt>
                <c:pt idx="3">
                  <c:v>-0.70000000000000062</c:v>
                </c:pt>
                <c:pt idx="4">
                  <c:v>-0.8</c:v>
                </c:pt>
                <c:pt idx="5">
                  <c:v>-0.30000000000000032</c:v>
                </c:pt>
                <c:pt idx="6">
                  <c:v>-0.4</c:v>
                </c:pt>
                <c:pt idx="7">
                  <c:v>-0.70000000000000062</c:v>
                </c:pt>
                <c:pt idx="8">
                  <c:v>-0.2</c:v>
                </c:pt>
                <c:pt idx="9">
                  <c:v>0.9</c:v>
                </c:pt>
                <c:pt idx="10">
                  <c:v>0.70000000000000062</c:v>
                </c:pt>
                <c:pt idx="11">
                  <c:v>1</c:v>
                </c:pt>
                <c:pt idx="12">
                  <c:v>0.9</c:v>
                </c:pt>
                <c:pt idx="13">
                  <c:v>-0.30000000000000032</c:v>
                </c:pt>
                <c:pt idx="14">
                  <c:v>-0.4</c:v>
                </c:pt>
                <c:pt idx="15">
                  <c:v>-0.4</c:v>
                </c:pt>
                <c:pt idx="16">
                  <c:v>-0.9</c:v>
                </c:pt>
                <c:pt idx="17">
                  <c:v>-1</c:v>
                </c:pt>
                <c:pt idx="18">
                  <c:v>-1.4</c:v>
                </c:pt>
                <c:pt idx="19">
                  <c:v>-1.7</c:v>
                </c:pt>
                <c:pt idx="20">
                  <c:v>-1.3</c:v>
                </c:pt>
                <c:pt idx="21">
                  <c:v>-1.5</c:v>
                </c:pt>
                <c:pt idx="22">
                  <c:v>-1.1000000000000001</c:v>
                </c:pt>
                <c:pt idx="23">
                  <c:v>-1.1000000000000001</c:v>
                </c:pt>
                <c:pt idx="24">
                  <c:v>-0.8</c:v>
                </c:pt>
                <c:pt idx="25">
                  <c:v>-1.1000000000000001</c:v>
                </c:pt>
                <c:pt idx="26">
                  <c:v>-1.4</c:v>
                </c:pt>
                <c:pt idx="27">
                  <c:v>-1.4</c:v>
                </c:pt>
                <c:pt idx="28">
                  <c:v>-1.5</c:v>
                </c:pt>
                <c:pt idx="29">
                  <c:v>-1.5</c:v>
                </c:pt>
                <c:pt idx="30">
                  <c:v>-1.6</c:v>
                </c:pt>
                <c:pt idx="31">
                  <c:v>-1.6</c:v>
                </c:pt>
                <c:pt idx="32">
                  <c:v>-2.6</c:v>
                </c:pt>
                <c:pt idx="33">
                  <c:v>-1.2</c:v>
                </c:pt>
                <c:pt idx="34">
                  <c:v>-1.3</c:v>
                </c:pt>
                <c:pt idx="35">
                  <c:v>-1.8</c:v>
                </c:pt>
                <c:pt idx="36">
                  <c:v>-1.5</c:v>
                </c:pt>
                <c:pt idx="37">
                  <c:v>-1.9000000000000001</c:v>
                </c:pt>
                <c:pt idx="38">
                  <c:v>-1.5</c:v>
                </c:pt>
                <c:pt idx="39">
                  <c:v>-0.60000000000000064</c:v>
                </c:pt>
                <c:pt idx="40">
                  <c:v>-1.2</c:v>
                </c:pt>
                <c:pt idx="41">
                  <c:v>-1</c:v>
                </c:pt>
                <c:pt idx="42">
                  <c:v>-1.3</c:v>
                </c:pt>
                <c:pt idx="43">
                  <c:v>-1.5</c:v>
                </c:pt>
                <c:pt idx="44">
                  <c:v>-1.4</c:v>
                </c:pt>
                <c:pt idx="45">
                  <c:v>-1.4</c:v>
                </c:pt>
                <c:pt idx="46">
                  <c:v>-1</c:v>
                </c:pt>
                <c:pt idx="47">
                  <c:v>-0.70000000000000062</c:v>
                </c:pt>
                <c:pt idx="48">
                  <c:v>-0.8</c:v>
                </c:pt>
                <c:pt idx="49">
                  <c:v>-0.70000000000000062</c:v>
                </c:pt>
                <c:pt idx="50">
                  <c:v>-0.8</c:v>
                </c:pt>
                <c:pt idx="51">
                  <c:v>-1.4</c:v>
                </c:pt>
                <c:pt idx="52">
                  <c:v>-1.3</c:v>
                </c:pt>
                <c:pt idx="53">
                  <c:v>-1.8</c:v>
                </c:pt>
                <c:pt idx="54">
                  <c:v>-1.9000000000000001</c:v>
                </c:pt>
                <c:pt idx="55">
                  <c:v>0</c:v>
                </c:pt>
                <c:pt idx="56">
                  <c:v>0.2</c:v>
                </c:pt>
                <c:pt idx="57">
                  <c:v>0.1</c:v>
                </c:pt>
                <c:pt idx="58">
                  <c:v>0</c:v>
                </c:pt>
                <c:pt idx="59">
                  <c:v>-2.4</c:v>
                </c:pt>
                <c:pt idx="60">
                  <c:v>-2.4</c:v>
                </c:pt>
                <c:pt idx="61">
                  <c:v>-2.2000000000000002</c:v>
                </c:pt>
                <c:pt idx="62">
                  <c:v>-2</c:v>
                </c:pt>
                <c:pt idx="63">
                  <c:v>-2</c:v>
                </c:pt>
                <c:pt idx="64">
                  <c:v>-1.9000000000000001</c:v>
                </c:pt>
                <c:pt idx="65">
                  <c:v>-2.1</c:v>
                </c:pt>
                <c:pt idx="66">
                  <c:v>-1.9000000000000001</c:v>
                </c:pt>
                <c:pt idx="67">
                  <c:v>-1.5</c:v>
                </c:pt>
                <c:pt idx="68">
                  <c:v>-1.1000000000000001</c:v>
                </c:pt>
                <c:pt idx="69">
                  <c:v>-1.1000000000000001</c:v>
                </c:pt>
                <c:pt idx="70">
                  <c:v>-0.8</c:v>
                </c:pt>
                <c:pt idx="71">
                  <c:v>-0.70000000000000062</c:v>
                </c:pt>
                <c:pt idx="72">
                  <c:v>-1.1000000000000001</c:v>
                </c:pt>
                <c:pt idx="73">
                  <c:v>-0.5</c:v>
                </c:pt>
                <c:pt idx="74">
                  <c:v>-0.30000000000000032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274824"/>
        <c:axId val="242275216"/>
      </c:lineChart>
      <c:catAx>
        <c:axId val="2422748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crossAx val="242275216"/>
        <c:crosses val="autoZero"/>
        <c:auto val="1"/>
        <c:lblAlgn val="ctr"/>
        <c:lblOffset val="100"/>
        <c:noMultiLvlLbl val="0"/>
      </c:catAx>
      <c:valAx>
        <c:axId val="24227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274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dirty="0" smtClean="0"/>
              <a:t>CPI</a:t>
            </a:r>
            <a:r>
              <a:rPr lang="ja-JP" altLang="en-US" dirty="0" smtClean="0"/>
              <a:t>生鮮</a:t>
            </a:r>
            <a:r>
              <a:rPr lang="ja-JP" altLang="en-US" dirty="0"/>
              <a:t>食品を除く総合</a:t>
            </a:r>
          </a:p>
        </c:rich>
      </c:tx>
      <c:layout>
        <c:manualLayout>
          <c:xMode val="edge"/>
          <c:yMode val="edge"/>
          <c:x val="0.53136331923407953"/>
          <c:y val="0.10507106775370112"/>
        </c:manualLayout>
      </c:layout>
      <c:overlay val="0"/>
      <c:spPr>
        <a:solidFill>
          <a:srgbClr val="7030A0"/>
        </a:solidFill>
      </c:spPr>
    </c:title>
    <c:autoTitleDeleted val="0"/>
    <c:plotArea>
      <c:layout>
        <c:manualLayout>
          <c:layoutTarget val="inner"/>
          <c:xMode val="edge"/>
          <c:yMode val="edge"/>
          <c:x val="4.6120751347948324E-2"/>
          <c:y val="6.2956862116330503E-2"/>
          <c:w val="0.93004556050328813"/>
          <c:h val="0.89092152639605704"/>
        </c:manualLayout>
      </c:layout>
      <c:lineChart>
        <c:grouping val="standard"/>
        <c:varyColors val="0"/>
        <c:ser>
          <c:idx val="0"/>
          <c:order val="0"/>
          <c:tx>
            <c:strRef>
              <c:f>'CPI '!$D$2</c:f>
              <c:strCache>
                <c:ptCount val="1"/>
                <c:pt idx="0">
                  <c:v>生鮮食品を除く総合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'CPI '!$A$308:$A$535</c:f>
              <c:numCache>
                <c:formatCode>General</c:formatCode>
                <c:ptCount val="228"/>
                <c:pt idx="0">
                  <c:v>199501</c:v>
                </c:pt>
                <c:pt idx="1">
                  <c:v>199502</c:v>
                </c:pt>
                <c:pt idx="2">
                  <c:v>199503</c:v>
                </c:pt>
                <c:pt idx="3">
                  <c:v>199504</c:v>
                </c:pt>
                <c:pt idx="4">
                  <c:v>199505</c:v>
                </c:pt>
                <c:pt idx="5">
                  <c:v>199506</c:v>
                </c:pt>
                <c:pt idx="6">
                  <c:v>199507</c:v>
                </c:pt>
                <c:pt idx="7">
                  <c:v>199508</c:v>
                </c:pt>
                <c:pt idx="8">
                  <c:v>199509</c:v>
                </c:pt>
                <c:pt idx="9">
                  <c:v>199510</c:v>
                </c:pt>
                <c:pt idx="10">
                  <c:v>199511</c:v>
                </c:pt>
                <c:pt idx="11">
                  <c:v>199512</c:v>
                </c:pt>
                <c:pt idx="12">
                  <c:v>199601</c:v>
                </c:pt>
                <c:pt idx="13">
                  <c:v>199602</c:v>
                </c:pt>
                <c:pt idx="14">
                  <c:v>199603</c:v>
                </c:pt>
                <c:pt idx="15">
                  <c:v>199604</c:v>
                </c:pt>
                <c:pt idx="16">
                  <c:v>199605</c:v>
                </c:pt>
                <c:pt idx="17">
                  <c:v>199606</c:v>
                </c:pt>
                <c:pt idx="18">
                  <c:v>199607</c:v>
                </c:pt>
                <c:pt idx="19">
                  <c:v>199608</c:v>
                </c:pt>
                <c:pt idx="20">
                  <c:v>199609</c:v>
                </c:pt>
                <c:pt idx="21">
                  <c:v>199610</c:v>
                </c:pt>
                <c:pt idx="22">
                  <c:v>199611</c:v>
                </c:pt>
                <c:pt idx="23">
                  <c:v>199612</c:v>
                </c:pt>
                <c:pt idx="24">
                  <c:v>199701</c:v>
                </c:pt>
                <c:pt idx="25">
                  <c:v>199702</c:v>
                </c:pt>
                <c:pt idx="26">
                  <c:v>199703</c:v>
                </c:pt>
                <c:pt idx="27">
                  <c:v>199704</c:v>
                </c:pt>
                <c:pt idx="28">
                  <c:v>199705</c:v>
                </c:pt>
                <c:pt idx="29">
                  <c:v>199706</c:v>
                </c:pt>
                <c:pt idx="30">
                  <c:v>199707</c:v>
                </c:pt>
                <c:pt idx="31">
                  <c:v>199708</c:v>
                </c:pt>
                <c:pt idx="32">
                  <c:v>199709</c:v>
                </c:pt>
                <c:pt idx="33">
                  <c:v>199710</c:v>
                </c:pt>
                <c:pt idx="34">
                  <c:v>199711</c:v>
                </c:pt>
                <c:pt idx="35">
                  <c:v>199712</c:v>
                </c:pt>
                <c:pt idx="36">
                  <c:v>199801</c:v>
                </c:pt>
                <c:pt idx="37">
                  <c:v>199802</c:v>
                </c:pt>
                <c:pt idx="38">
                  <c:v>199803</c:v>
                </c:pt>
                <c:pt idx="39">
                  <c:v>199804</c:v>
                </c:pt>
                <c:pt idx="40">
                  <c:v>199805</c:v>
                </c:pt>
                <c:pt idx="41">
                  <c:v>199806</c:v>
                </c:pt>
                <c:pt idx="42">
                  <c:v>199807</c:v>
                </c:pt>
                <c:pt idx="43">
                  <c:v>199808</c:v>
                </c:pt>
                <c:pt idx="44">
                  <c:v>199809</c:v>
                </c:pt>
                <c:pt idx="45">
                  <c:v>199810</c:v>
                </c:pt>
                <c:pt idx="46">
                  <c:v>199811</c:v>
                </c:pt>
                <c:pt idx="47">
                  <c:v>199812</c:v>
                </c:pt>
                <c:pt idx="48">
                  <c:v>199901</c:v>
                </c:pt>
                <c:pt idx="49">
                  <c:v>199902</c:v>
                </c:pt>
                <c:pt idx="50">
                  <c:v>199903</c:v>
                </c:pt>
                <c:pt idx="51">
                  <c:v>199904</c:v>
                </c:pt>
                <c:pt idx="52">
                  <c:v>199905</c:v>
                </c:pt>
                <c:pt idx="53">
                  <c:v>199906</c:v>
                </c:pt>
                <c:pt idx="54">
                  <c:v>199907</c:v>
                </c:pt>
                <c:pt idx="55">
                  <c:v>199908</c:v>
                </c:pt>
                <c:pt idx="56">
                  <c:v>199909</c:v>
                </c:pt>
                <c:pt idx="57">
                  <c:v>199910</c:v>
                </c:pt>
                <c:pt idx="58">
                  <c:v>199911</c:v>
                </c:pt>
                <c:pt idx="59">
                  <c:v>199912</c:v>
                </c:pt>
                <c:pt idx="60">
                  <c:v>200001</c:v>
                </c:pt>
                <c:pt idx="61">
                  <c:v>200002</c:v>
                </c:pt>
                <c:pt idx="62">
                  <c:v>200003</c:v>
                </c:pt>
                <c:pt idx="63">
                  <c:v>200004</c:v>
                </c:pt>
                <c:pt idx="64">
                  <c:v>200005</c:v>
                </c:pt>
                <c:pt idx="65">
                  <c:v>200006</c:v>
                </c:pt>
                <c:pt idx="66">
                  <c:v>200007</c:v>
                </c:pt>
                <c:pt idx="67">
                  <c:v>200008</c:v>
                </c:pt>
                <c:pt idx="68">
                  <c:v>200009</c:v>
                </c:pt>
                <c:pt idx="69">
                  <c:v>200010</c:v>
                </c:pt>
                <c:pt idx="70">
                  <c:v>200011</c:v>
                </c:pt>
                <c:pt idx="71">
                  <c:v>200012</c:v>
                </c:pt>
                <c:pt idx="72">
                  <c:v>200101</c:v>
                </c:pt>
                <c:pt idx="73">
                  <c:v>200102</c:v>
                </c:pt>
                <c:pt idx="74">
                  <c:v>200103</c:v>
                </c:pt>
                <c:pt idx="75">
                  <c:v>200104</c:v>
                </c:pt>
                <c:pt idx="76">
                  <c:v>200105</c:v>
                </c:pt>
                <c:pt idx="77">
                  <c:v>200106</c:v>
                </c:pt>
                <c:pt idx="78">
                  <c:v>200107</c:v>
                </c:pt>
                <c:pt idx="79">
                  <c:v>200108</c:v>
                </c:pt>
                <c:pt idx="80">
                  <c:v>200109</c:v>
                </c:pt>
                <c:pt idx="81">
                  <c:v>200110</c:v>
                </c:pt>
                <c:pt idx="82">
                  <c:v>200111</c:v>
                </c:pt>
                <c:pt idx="83">
                  <c:v>200112</c:v>
                </c:pt>
                <c:pt idx="84">
                  <c:v>200201</c:v>
                </c:pt>
                <c:pt idx="85">
                  <c:v>200202</c:v>
                </c:pt>
                <c:pt idx="86">
                  <c:v>200203</c:v>
                </c:pt>
                <c:pt idx="87">
                  <c:v>200204</c:v>
                </c:pt>
                <c:pt idx="88">
                  <c:v>200205</c:v>
                </c:pt>
                <c:pt idx="89">
                  <c:v>200206</c:v>
                </c:pt>
                <c:pt idx="90">
                  <c:v>200207</c:v>
                </c:pt>
                <c:pt idx="91">
                  <c:v>200208</c:v>
                </c:pt>
                <c:pt idx="92">
                  <c:v>200209</c:v>
                </c:pt>
                <c:pt idx="93">
                  <c:v>200210</c:v>
                </c:pt>
                <c:pt idx="94">
                  <c:v>200211</c:v>
                </c:pt>
                <c:pt idx="95">
                  <c:v>200212</c:v>
                </c:pt>
                <c:pt idx="96">
                  <c:v>200301</c:v>
                </c:pt>
                <c:pt idx="97">
                  <c:v>200302</c:v>
                </c:pt>
                <c:pt idx="98">
                  <c:v>200303</c:v>
                </c:pt>
                <c:pt idx="99">
                  <c:v>200304</c:v>
                </c:pt>
                <c:pt idx="100">
                  <c:v>200305</c:v>
                </c:pt>
                <c:pt idx="101">
                  <c:v>200306</c:v>
                </c:pt>
                <c:pt idx="102">
                  <c:v>200307</c:v>
                </c:pt>
                <c:pt idx="103">
                  <c:v>200308</c:v>
                </c:pt>
                <c:pt idx="104">
                  <c:v>200309</c:v>
                </c:pt>
                <c:pt idx="105">
                  <c:v>200310</c:v>
                </c:pt>
                <c:pt idx="106">
                  <c:v>200311</c:v>
                </c:pt>
                <c:pt idx="107">
                  <c:v>200312</c:v>
                </c:pt>
                <c:pt idx="108">
                  <c:v>200401</c:v>
                </c:pt>
                <c:pt idx="109">
                  <c:v>200402</c:v>
                </c:pt>
                <c:pt idx="110">
                  <c:v>200403</c:v>
                </c:pt>
                <c:pt idx="111">
                  <c:v>200404</c:v>
                </c:pt>
                <c:pt idx="112">
                  <c:v>200405</c:v>
                </c:pt>
                <c:pt idx="113">
                  <c:v>200406</c:v>
                </c:pt>
                <c:pt idx="114">
                  <c:v>200407</c:v>
                </c:pt>
                <c:pt idx="115">
                  <c:v>200408</c:v>
                </c:pt>
                <c:pt idx="116">
                  <c:v>200409</c:v>
                </c:pt>
                <c:pt idx="117">
                  <c:v>200410</c:v>
                </c:pt>
                <c:pt idx="118">
                  <c:v>200411</c:v>
                </c:pt>
                <c:pt idx="119">
                  <c:v>200412</c:v>
                </c:pt>
                <c:pt idx="120">
                  <c:v>200501</c:v>
                </c:pt>
                <c:pt idx="121">
                  <c:v>200502</c:v>
                </c:pt>
                <c:pt idx="122">
                  <c:v>200503</c:v>
                </c:pt>
                <c:pt idx="123">
                  <c:v>200504</c:v>
                </c:pt>
                <c:pt idx="124">
                  <c:v>200505</c:v>
                </c:pt>
                <c:pt idx="125">
                  <c:v>200506</c:v>
                </c:pt>
                <c:pt idx="126">
                  <c:v>200507</c:v>
                </c:pt>
                <c:pt idx="127">
                  <c:v>200508</c:v>
                </c:pt>
                <c:pt idx="128">
                  <c:v>200509</c:v>
                </c:pt>
                <c:pt idx="129">
                  <c:v>200510</c:v>
                </c:pt>
                <c:pt idx="130">
                  <c:v>200511</c:v>
                </c:pt>
                <c:pt idx="131">
                  <c:v>200512</c:v>
                </c:pt>
                <c:pt idx="132">
                  <c:v>200601</c:v>
                </c:pt>
                <c:pt idx="133">
                  <c:v>200602</c:v>
                </c:pt>
                <c:pt idx="134">
                  <c:v>200603</c:v>
                </c:pt>
                <c:pt idx="135">
                  <c:v>200604</c:v>
                </c:pt>
                <c:pt idx="136">
                  <c:v>200605</c:v>
                </c:pt>
                <c:pt idx="137">
                  <c:v>200606</c:v>
                </c:pt>
                <c:pt idx="138">
                  <c:v>200607</c:v>
                </c:pt>
                <c:pt idx="139">
                  <c:v>200608</c:v>
                </c:pt>
                <c:pt idx="140">
                  <c:v>200609</c:v>
                </c:pt>
                <c:pt idx="141">
                  <c:v>200610</c:v>
                </c:pt>
                <c:pt idx="142">
                  <c:v>200611</c:v>
                </c:pt>
                <c:pt idx="143">
                  <c:v>200612</c:v>
                </c:pt>
                <c:pt idx="144">
                  <c:v>200701</c:v>
                </c:pt>
                <c:pt idx="145">
                  <c:v>200702</c:v>
                </c:pt>
                <c:pt idx="146">
                  <c:v>200703</c:v>
                </c:pt>
                <c:pt idx="147">
                  <c:v>200704</c:v>
                </c:pt>
                <c:pt idx="148">
                  <c:v>200705</c:v>
                </c:pt>
                <c:pt idx="149">
                  <c:v>200706</c:v>
                </c:pt>
                <c:pt idx="150">
                  <c:v>200707</c:v>
                </c:pt>
                <c:pt idx="151">
                  <c:v>200708</c:v>
                </c:pt>
                <c:pt idx="152">
                  <c:v>200709</c:v>
                </c:pt>
                <c:pt idx="153">
                  <c:v>200710</c:v>
                </c:pt>
                <c:pt idx="154">
                  <c:v>200711</c:v>
                </c:pt>
                <c:pt idx="155">
                  <c:v>200712</c:v>
                </c:pt>
                <c:pt idx="156">
                  <c:v>200801</c:v>
                </c:pt>
                <c:pt idx="157">
                  <c:v>200802</c:v>
                </c:pt>
                <c:pt idx="158">
                  <c:v>200803</c:v>
                </c:pt>
                <c:pt idx="159">
                  <c:v>200804</c:v>
                </c:pt>
                <c:pt idx="160">
                  <c:v>200805</c:v>
                </c:pt>
                <c:pt idx="161">
                  <c:v>200806</c:v>
                </c:pt>
                <c:pt idx="162">
                  <c:v>200807</c:v>
                </c:pt>
                <c:pt idx="163">
                  <c:v>200808</c:v>
                </c:pt>
                <c:pt idx="164">
                  <c:v>200809</c:v>
                </c:pt>
                <c:pt idx="165">
                  <c:v>200810</c:v>
                </c:pt>
                <c:pt idx="166">
                  <c:v>200811</c:v>
                </c:pt>
                <c:pt idx="167">
                  <c:v>200812</c:v>
                </c:pt>
                <c:pt idx="168">
                  <c:v>200901</c:v>
                </c:pt>
                <c:pt idx="169">
                  <c:v>200902</c:v>
                </c:pt>
                <c:pt idx="170">
                  <c:v>200903</c:v>
                </c:pt>
                <c:pt idx="171">
                  <c:v>200904</c:v>
                </c:pt>
                <c:pt idx="172">
                  <c:v>200905</c:v>
                </c:pt>
                <c:pt idx="173">
                  <c:v>200906</c:v>
                </c:pt>
                <c:pt idx="174">
                  <c:v>200907</c:v>
                </c:pt>
                <c:pt idx="175">
                  <c:v>200908</c:v>
                </c:pt>
                <c:pt idx="176">
                  <c:v>200909</c:v>
                </c:pt>
                <c:pt idx="177">
                  <c:v>200910</c:v>
                </c:pt>
                <c:pt idx="178">
                  <c:v>200911</c:v>
                </c:pt>
                <c:pt idx="179">
                  <c:v>200912</c:v>
                </c:pt>
                <c:pt idx="180">
                  <c:v>201001</c:v>
                </c:pt>
                <c:pt idx="181">
                  <c:v>201002</c:v>
                </c:pt>
                <c:pt idx="182">
                  <c:v>201003</c:v>
                </c:pt>
                <c:pt idx="183">
                  <c:v>201004</c:v>
                </c:pt>
                <c:pt idx="184">
                  <c:v>201005</c:v>
                </c:pt>
                <c:pt idx="185">
                  <c:v>201006</c:v>
                </c:pt>
                <c:pt idx="186">
                  <c:v>201007</c:v>
                </c:pt>
                <c:pt idx="187">
                  <c:v>201008</c:v>
                </c:pt>
                <c:pt idx="188">
                  <c:v>201009</c:v>
                </c:pt>
                <c:pt idx="189">
                  <c:v>201010</c:v>
                </c:pt>
                <c:pt idx="190">
                  <c:v>201011</c:v>
                </c:pt>
                <c:pt idx="191">
                  <c:v>201012</c:v>
                </c:pt>
                <c:pt idx="192">
                  <c:v>201101</c:v>
                </c:pt>
                <c:pt idx="193">
                  <c:v>201102</c:v>
                </c:pt>
                <c:pt idx="194">
                  <c:v>201103</c:v>
                </c:pt>
                <c:pt idx="195">
                  <c:v>201104</c:v>
                </c:pt>
                <c:pt idx="196">
                  <c:v>201105</c:v>
                </c:pt>
                <c:pt idx="197">
                  <c:v>201106</c:v>
                </c:pt>
                <c:pt idx="198">
                  <c:v>201107</c:v>
                </c:pt>
                <c:pt idx="199">
                  <c:v>201108</c:v>
                </c:pt>
                <c:pt idx="200">
                  <c:v>201109</c:v>
                </c:pt>
                <c:pt idx="201">
                  <c:v>201110</c:v>
                </c:pt>
                <c:pt idx="202">
                  <c:v>201111</c:v>
                </c:pt>
                <c:pt idx="203">
                  <c:v>201112</c:v>
                </c:pt>
                <c:pt idx="204">
                  <c:v>201201</c:v>
                </c:pt>
                <c:pt idx="205">
                  <c:v>201202</c:v>
                </c:pt>
                <c:pt idx="206">
                  <c:v>201203</c:v>
                </c:pt>
                <c:pt idx="207">
                  <c:v>201204</c:v>
                </c:pt>
                <c:pt idx="208">
                  <c:v>201205</c:v>
                </c:pt>
                <c:pt idx="209">
                  <c:v>201206</c:v>
                </c:pt>
                <c:pt idx="210">
                  <c:v>201207</c:v>
                </c:pt>
                <c:pt idx="211">
                  <c:v>201208</c:v>
                </c:pt>
                <c:pt idx="212">
                  <c:v>201209</c:v>
                </c:pt>
                <c:pt idx="213">
                  <c:v>201210</c:v>
                </c:pt>
                <c:pt idx="214">
                  <c:v>201211</c:v>
                </c:pt>
                <c:pt idx="215">
                  <c:v>201212</c:v>
                </c:pt>
                <c:pt idx="216">
                  <c:v>201301</c:v>
                </c:pt>
                <c:pt idx="217">
                  <c:v>201302</c:v>
                </c:pt>
                <c:pt idx="218">
                  <c:v>201303</c:v>
                </c:pt>
                <c:pt idx="219">
                  <c:v>201304</c:v>
                </c:pt>
                <c:pt idx="220">
                  <c:v>201305</c:v>
                </c:pt>
                <c:pt idx="221">
                  <c:v>201306</c:v>
                </c:pt>
                <c:pt idx="222">
                  <c:v>201307</c:v>
                </c:pt>
                <c:pt idx="223">
                  <c:v>201308</c:v>
                </c:pt>
                <c:pt idx="224">
                  <c:v>201309</c:v>
                </c:pt>
                <c:pt idx="225">
                  <c:v>201310</c:v>
                </c:pt>
                <c:pt idx="226">
                  <c:v>201311</c:v>
                </c:pt>
                <c:pt idx="227">
                  <c:v>201312</c:v>
                </c:pt>
              </c:numCache>
            </c:numRef>
          </c:cat>
          <c:val>
            <c:numRef>
              <c:f>'CPI '!$E$308:$E$535</c:f>
              <c:numCache>
                <c:formatCode>General</c:formatCode>
                <c:ptCount val="228"/>
                <c:pt idx="0">
                  <c:v>0.49800796812749054</c:v>
                </c:pt>
                <c:pt idx="1">
                  <c:v>0.39880358923230941</c:v>
                </c:pt>
                <c:pt idx="2">
                  <c:v>0.19860973187686495</c:v>
                </c:pt>
                <c:pt idx="3">
                  <c:v>0</c:v>
                </c:pt>
                <c:pt idx="4">
                  <c:v>-0.1968503937007762</c:v>
                </c:pt>
                <c:pt idx="5">
                  <c:v>-0.19704433497537249</c:v>
                </c:pt>
                <c:pt idx="6">
                  <c:v>-0.19782393669632917</c:v>
                </c:pt>
                <c:pt idx="7">
                  <c:v>-0.29673590504450781</c:v>
                </c:pt>
                <c:pt idx="8">
                  <c:v>0.19762845849802654</c:v>
                </c:pt>
                <c:pt idx="9">
                  <c:v>0.19743336623889721</c:v>
                </c:pt>
                <c:pt idx="10">
                  <c:v>9.8716683119455667E-2</c:v>
                </c:pt>
                <c:pt idx="11">
                  <c:v>0.19762845849802654</c:v>
                </c:pt>
                <c:pt idx="12">
                  <c:v>-0.1982160555004987</c:v>
                </c:pt>
                <c:pt idx="13">
                  <c:v>0</c:v>
                </c:pt>
                <c:pt idx="14">
                  <c:v>0</c:v>
                </c:pt>
                <c:pt idx="15">
                  <c:v>9.8716683119455667E-2</c:v>
                </c:pt>
                <c:pt idx="16">
                  <c:v>9.861932938855468E-2</c:v>
                </c:pt>
                <c:pt idx="17">
                  <c:v>0.19743336623889721</c:v>
                </c:pt>
                <c:pt idx="18">
                  <c:v>0.39643211100098297</c:v>
                </c:pt>
                <c:pt idx="19">
                  <c:v>0.19841269841270143</c:v>
                </c:pt>
                <c:pt idx="20">
                  <c:v>0.19723865877710925</c:v>
                </c:pt>
                <c:pt idx="21">
                  <c:v>0.19704433497537249</c:v>
                </c:pt>
                <c:pt idx="22">
                  <c:v>0.39447731755423265</c:v>
                </c:pt>
                <c:pt idx="23">
                  <c:v>0.29585798816567815</c:v>
                </c:pt>
                <c:pt idx="24">
                  <c:v>0.5958291956305809</c:v>
                </c:pt>
                <c:pt idx="25">
                  <c:v>0.39721946375371586</c:v>
                </c:pt>
                <c:pt idx="26">
                  <c:v>0.59464816650148156</c:v>
                </c:pt>
                <c:pt idx="27">
                  <c:v>1.972386587771205</c:v>
                </c:pt>
                <c:pt idx="28">
                  <c:v>2.0689655172413763</c:v>
                </c:pt>
                <c:pt idx="29">
                  <c:v>1.9704433497536957</c:v>
                </c:pt>
                <c:pt idx="30">
                  <c:v>1.974333662388944</c:v>
                </c:pt>
                <c:pt idx="31">
                  <c:v>2.178217821782181</c:v>
                </c:pt>
                <c:pt idx="32">
                  <c:v>2.3622047244094548</c:v>
                </c:pt>
                <c:pt idx="33">
                  <c:v>2.3598820058996939</c:v>
                </c:pt>
                <c:pt idx="34">
                  <c:v>2.1611001964636571</c:v>
                </c:pt>
                <c:pt idx="35">
                  <c:v>2.1632251720747342</c:v>
                </c:pt>
                <c:pt idx="36">
                  <c:v>1.974333662388944</c:v>
                </c:pt>
                <c:pt idx="37">
                  <c:v>1.8793273986152379</c:v>
                </c:pt>
                <c:pt idx="38">
                  <c:v>1.7733990147783218</c:v>
                </c:pt>
                <c:pt idx="39">
                  <c:v>0.19342359767890582</c:v>
                </c:pt>
                <c:pt idx="40">
                  <c:v>0</c:v>
                </c:pt>
                <c:pt idx="41">
                  <c:v>0</c:v>
                </c:pt>
                <c:pt idx="42">
                  <c:v>-9.6805421103576428E-2</c:v>
                </c:pt>
                <c:pt idx="43">
                  <c:v>-9.6899224806209813E-2</c:v>
                </c:pt>
                <c:pt idx="44">
                  <c:v>-0.48076923076923078</c:v>
                </c:pt>
                <c:pt idx="45">
                  <c:v>-0.38424591738711988</c:v>
                </c:pt>
                <c:pt idx="46">
                  <c:v>-0.28846153846153549</c:v>
                </c:pt>
                <c:pt idx="47">
                  <c:v>-0.28873917228105039</c:v>
                </c:pt>
                <c:pt idx="48">
                  <c:v>-9.6805421103576428E-2</c:v>
                </c:pt>
                <c:pt idx="49">
                  <c:v>-9.7087378640771174E-2</c:v>
                </c:pt>
                <c:pt idx="50">
                  <c:v>-9.6805421103576428E-2</c:v>
                </c:pt>
                <c:pt idx="51">
                  <c:v>-9.6525096525091253E-2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-9.6432015429130685E-2</c:v>
                </c:pt>
                <c:pt idx="58">
                  <c:v>-0.19286403085824771</c:v>
                </c:pt>
                <c:pt idx="59">
                  <c:v>-9.6525096525091253E-2</c:v>
                </c:pt>
                <c:pt idx="60">
                  <c:v>-0.19379844961240614</c:v>
                </c:pt>
                <c:pt idx="61">
                  <c:v>-9.7181729834799238E-2</c:v>
                </c:pt>
                <c:pt idx="62">
                  <c:v>-0.19379844961240614</c:v>
                </c:pt>
                <c:pt idx="63">
                  <c:v>-0.28985507246376541</c:v>
                </c:pt>
                <c:pt idx="64">
                  <c:v>-0.19305019305018209</c:v>
                </c:pt>
                <c:pt idx="65">
                  <c:v>-0.28985507246376541</c:v>
                </c:pt>
                <c:pt idx="66">
                  <c:v>-0.19379844961240614</c:v>
                </c:pt>
                <c:pt idx="67">
                  <c:v>0</c:v>
                </c:pt>
                <c:pt idx="68">
                  <c:v>-0.48309178743961384</c:v>
                </c:pt>
                <c:pt idx="69">
                  <c:v>-0.7722007722007701</c:v>
                </c:pt>
                <c:pt idx="70">
                  <c:v>-0.67632850241546238</c:v>
                </c:pt>
                <c:pt idx="71">
                  <c:v>-0.67632850241546238</c:v>
                </c:pt>
                <c:pt idx="72">
                  <c:v>-0.8737864077669959</c:v>
                </c:pt>
                <c:pt idx="73">
                  <c:v>-0.87548638132294765</c:v>
                </c:pt>
                <c:pt idx="74">
                  <c:v>-0.97087378640776689</c:v>
                </c:pt>
                <c:pt idx="75">
                  <c:v>-0.77519379844961023</c:v>
                </c:pt>
                <c:pt idx="76">
                  <c:v>-0.96711798839458463</c:v>
                </c:pt>
                <c:pt idx="77">
                  <c:v>-0.96899224806201545</c:v>
                </c:pt>
                <c:pt idx="78">
                  <c:v>-0.97087378640776689</c:v>
                </c:pt>
                <c:pt idx="79">
                  <c:v>-0.96993210475266645</c:v>
                </c:pt>
                <c:pt idx="80">
                  <c:v>-0.8737864077669959</c:v>
                </c:pt>
                <c:pt idx="81">
                  <c:v>-0.77821011673151474</c:v>
                </c:pt>
                <c:pt idx="82">
                  <c:v>-0.87548638132294765</c:v>
                </c:pt>
                <c:pt idx="83">
                  <c:v>-0.97276264591439687</c:v>
                </c:pt>
                <c:pt idx="84">
                  <c:v>-0.78354554358471862</c:v>
                </c:pt>
                <c:pt idx="85">
                  <c:v>-0.7850834151128665</c:v>
                </c:pt>
                <c:pt idx="86">
                  <c:v>-0.68627450980392379</c:v>
                </c:pt>
                <c:pt idx="87">
                  <c:v>-0.97656249999999956</c:v>
                </c:pt>
                <c:pt idx="88">
                  <c:v>-0.87890625000000611</c:v>
                </c:pt>
                <c:pt idx="89">
                  <c:v>-0.78277886497064297</c:v>
                </c:pt>
                <c:pt idx="90">
                  <c:v>-0.78431372549019329</c:v>
                </c:pt>
                <c:pt idx="91">
                  <c:v>-0.88148873653280269</c:v>
                </c:pt>
                <c:pt idx="92">
                  <c:v>-0.88148873653280269</c:v>
                </c:pt>
                <c:pt idx="93">
                  <c:v>-0.88235294117647556</c:v>
                </c:pt>
                <c:pt idx="94">
                  <c:v>-0.7850834151128665</c:v>
                </c:pt>
                <c:pt idx="95">
                  <c:v>-0.6876227897838928</c:v>
                </c:pt>
                <c:pt idx="96">
                  <c:v>-0.78973346495557462</c:v>
                </c:pt>
                <c:pt idx="97">
                  <c:v>-0.69238377843717969</c:v>
                </c:pt>
                <c:pt idx="98">
                  <c:v>-0.59230009871667688</c:v>
                </c:pt>
                <c:pt idx="99">
                  <c:v>-0.39447731755424692</c:v>
                </c:pt>
                <c:pt idx="100">
                  <c:v>-0.39408866995074565</c:v>
                </c:pt>
                <c:pt idx="101">
                  <c:v>-0.39447731755424692</c:v>
                </c:pt>
                <c:pt idx="102">
                  <c:v>-0.19762845849802654</c:v>
                </c:pt>
                <c:pt idx="103">
                  <c:v>-9.8814229249020377E-2</c:v>
                </c:pt>
                <c:pt idx="104">
                  <c:v>-9.8814229249020377E-2</c:v>
                </c:pt>
                <c:pt idx="105">
                  <c:v>9.8911968348178669E-2</c:v>
                </c:pt>
                <c:pt idx="106">
                  <c:v>-9.8911968348164653E-2</c:v>
                </c:pt>
                <c:pt idx="107">
                  <c:v>0</c:v>
                </c:pt>
                <c:pt idx="108">
                  <c:v>-9.9502487562183536E-2</c:v>
                </c:pt>
                <c:pt idx="109">
                  <c:v>0</c:v>
                </c:pt>
                <c:pt idx="110">
                  <c:v>-9.9304865938439693E-2</c:v>
                </c:pt>
                <c:pt idx="111">
                  <c:v>-0.19801980198020094</c:v>
                </c:pt>
                <c:pt idx="112">
                  <c:v>-0.29673590504450781</c:v>
                </c:pt>
                <c:pt idx="113">
                  <c:v>-9.9009900990093561E-2</c:v>
                </c:pt>
                <c:pt idx="114">
                  <c:v>-0.19801980198020094</c:v>
                </c:pt>
                <c:pt idx="115">
                  <c:v>-0.19782393669632917</c:v>
                </c:pt>
                <c:pt idx="116">
                  <c:v>0</c:v>
                </c:pt>
                <c:pt idx="117">
                  <c:v>-9.8814229249020377E-2</c:v>
                </c:pt>
                <c:pt idx="118">
                  <c:v>-0.19801980198020094</c:v>
                </c:pt>
                <c:pt idx="119">
                  <c:v>-0.19782393669632917</c:v>
                </c:pt>
                <c:pt idx="120">
                  <c:v>9.9601593625492493E-2</c:v>
                </c:pt>
                <c:pt idx="121">
                  <c:v>-0.19920318725099898</c:v>
                </c:pt>
                <c:pt idx="122">
                  <c:v>-9.9403578528821396E-2</c:v>
                </c:pt>
                <c:pt idx="123">
                  <c:v>0</c:v>
                </c:pt>
                <c:pt idx="124">
                  <c:v>9.9206349206357708E-2</c:v>
                </c:pt>
                <c:pt idx="125">
                  <c:v>-0.1982160555004987</c:v>
                </c:pt>
                <c:pt idx="126">
                  <c:v>-0.19841269841270143</c:v>
                </c:pt>
                <c:pt idx="127">
                  <c:v>-0.1982160555004987</c:v>
                </c:pt>
                <c:pt idx="128">
                  <c:v>-0.19782393669632917</c:v>
                </c:pt>
                <c:pt idx="129">
                  <c:v>-9.8911968348164653E-2</c:v>
                </c:pt>
                <c:pt idx="130">
                  <c:v>-9.9206349206343566E-2</c:v>
                </c:pt>
                <c:pt idx="131">
                  <c:v>-0.1982160555004987</c:v>
                </c:pt>
                <c:pt idx="132">
                  <c:v>-9.9502487562183536E-2</c:v>
                </c:pt>
                <c:pt idx="133">
                  <c:v>0</c:v>
                </c:pt>
                <c:pt idx="134">
                  <c:v>9.9502487562183536E-2</c:v>
                </c:pt>
                <c:pt idx="135">
                  <c:v>-9.9206349206343566E-2</c:v>
                </c:pt>
                <c:pt idx="136">
                  <c:v>0</c:v>
                </c:pt>
                <c:pt idx="137">
                  <c:v>0.19860973187686495</c:v>
                </c:pt>
                <c:pt idx="138">
                  <c:v>0.19880715705765692</c:v>
                </c:pt>
                <c:pt idx="139">
                  <c:v>0.29791459781529073</c:v>
                </c:pt>
                <c:pt idx="140">
                  <c:v>0.19821605550048449</c:v>
                </c:pt>
                <c:pt idx="141">
                  <c:v>9.9009900990093561E-2</c:v>
                </c:pt>
                <c:pt idx="142">
                  <c:v>0.19860973187686495</c:v>
                </c:pt>
                <c:pt idx="143">
                  <c:v>9.9304865938425538E-2</c:v>
                </c:pt>
                <c:pt idx="144">
                  <c:v>0</c:v>
                </c:pt>
                <c:pt idx="145">
                  <c:v>-9.9800399201605328E-2</c:v>
                </c:pt>
                <c:pt idx="146">
                  <c:v>-0.29821073558647831</c:v>
                </c:pt>
                <c:pt idx="147">
                  <c:v>-9.9304865938439693E-2</c:v>
                </c:pt>
                <c:pt idx="148">
                  <c:v>-9.9108027750256331E-2</c:v>
                </c:pt>
                <c:pt idx="149">
                  <c:v>-9.9108027750256331E-2</c:v>
                </c:pt>
                <c:pt idx="150">
                  <c:v>-9.9206349206343566E-2</c:v>
                </c:pt>
                <c:pt idx="151">
                  <c:v>-9.9009900990093561E-2</c:v>
                </c:pt>
                <c:pt idx="152">
                  <c:v>-9.8911968348164653E-2</c:v>
                </c:pt>
                <c:pt idx="153">
                  <c:v>9.8911968348178669E-2</c:v>
                </c:pt>
                <c:pt idx="154">
                  <c:v>0.39643211100098297</c:v>
                </c:pt>
                <c:pt idx="155">
                  <c:v>0.79365079365079161</c:v>
                </c:pt>
                <c:pt idx="156">
                  <c:v>0.79681274900398069</c:v>
                </c:pt>
                <c:pt idx="157">
                  <c:v>0.99900099900099859</c:v>
                </c:pt>
                <c:pt idx="158">
                  <c:v>1.1964107676969131</c:v>
                </c:pt>
                <c:pt idx="159">
                  <c:v>0.89463220675944899</c:v>
                </c:pt>
                <c:pt idx="160">
                  <c:v>1.4880952380952379</c:v>
                </c:pt>
                <c:pt idx="161">
                  <c:v>1.8849206349206407</c:v>
                </c:pt>
                <c:pt idx="162">
                  <c:v>2.3833167825223409</c:v>
                </c:pt>
                <c:pt idx="163">
                  <c:v>2.3785926660059382</c:v>
                </c:pt>
                <c:pt idx="164">
                  <c:v>2.2772277227722788</c:v>
                </c:pt>
                <c:pt idx="165">
                  <c:v>1.8774703557312169</c:v>
                </c:pt>
                <c:pt idx="166">
                  <c:v>0.98716683119447179</c:v>
                </c:pt>
                <c:pt idx="167">
                  <c:v>0.19685039370079024</c:v>
                </c:pt>
                <c:pt idx="168">
                  <c:v>0</c:v>
                </c:pt>
                <c:pt idx="169">
                  <c:v>0</c:v>
                </c:pt>
                <c:pt idx="170">
                  <c:v>-9.8522167487679321E-2</c:v>
                </c:pt>
                <c:pt idx="171">
                  <c:v>-9.8522167487679321E-2</c:v>
                </c:pt>
                <c:pt idx="172">
                  <c:v>-1.0752688172042946</c:v>
                </c:pt>
                <c:pt idx="173">
                  <c:v>-1.6553067185978598</c:v>
                </c:pt>
                <c:pt idx="174">
                  <c:v>-2.2308438409311342</c:v>
                </c:pt>
                <c:pt idx="175">
                  <c:v>-2.4201355275895451</c:v>
                </c:pt>
                <c:pt idx="176">
                  <c:v>-2.3233301064859582</c:v>
                </c:pt>
                <c:pt idx="177">
                  <c:v>-2.2308438409311342</c:v>
                </c:pt>
                <c:pt idx="178">
                  <c:v>-1.6617790811339226</c:v>
                </c:pt>
                <c:pt idx="179">
                  <c:v>-1.277013752455793</c:v>
                </c:pt>
                <c:pt idx="180">
                  <c:v>-0.98814229249011865</c:v>
                </c:pt>
                <c:pt idx="181">
                  <c:v>-0.8902077151335227</c:v>
                </c:pt>
                <c:pt idx="182">
                  <c:v>-0.98619329388560151</c:v>
                </c:pt>
                <c:pt idx="183">
                  <c:v>-1.0848126232741699</c:v>
                </c:pt>
                <c:pt idx="184">
                  <c:v>-0.88932806324111235</c:v>
                </c:pt>
                <c:pt idx="185">
                  <c:v>-0.89108910891089677</c:v>
                </c:pt>
                <c:pt idx="186">
                  <c:v>-1.0912698412698356</c:v>
                </c:pt>
                <c:pt idx="187">
                  <c:v>-1.0912698412698356</c:v>
                </c:pt>
                <c:pt idx="188">
                  <c:v>-1.1892963330029758</c:v>
                </c:pt>
                <c:pt idx="189">
                  <c:v>-0.79365079365079161</c:v>
                </c:pt>
                <c:pt idx="190">
                  <c:v>-0.79522862823061369</c:v>
                </c:pt>
                <c:pt idx="191">
                  <c:v>-0.7960199004975097</c:v>
                </c:pt>
                <c:pt idx="192">
                  <c:v>-0.79840319361277168</c:v>
                </c:pt>
                <c:pt idx="193">
                  <c:v>-0.79840319361277168</c:v>
                </c:pt>
                <c:pt idx="194">
                  <c:v>-0.69721115537848932</c:v>
                </c:pt>
                <c:pt idx="195">
                  <c:v>-0.29910269192422501</c:v>
                </c:pt>
                <c:pt idx="196">
                  <c:v>-0.1994017946161544</c:v>
                </c:pt>
                <c:pt idx="197">
                  <c:v>-0.29970029970029688</c:v>
                </c:pt>
                <c:pt idx="198">
                  <c:v>0.10030090270811867</c:v>
                </c:pt>
                <c:pt idx="199">
                  <c:v>0.20060180541625161</c:v>
                </c:pt>
                <c:pt idx="200">
                  <c:v>0.20060180541625161</c:v>
                </c:pt>
                <c:pt idx="201">
                  <c:v>-0.20000000000000281</c:v>
                </c:pt>
                <c:pt idx="202">
                  <c:v>-0.20040080160320925</c:v>
                </c:pt>
                <c:pt idx="203">
                  <c:v>-0.10030090270813292</c:v>
                </c:pt>
                <c:pt idx="204">
                  <c:v>-0.10060362173039095</c:v>
                </c:pt>
                <c:pt idx="205">
                  <c:v>0.10060362173037662</c:v>
                </c:pt>
                <c:pt idx="206">
                  <c:v>0.30090270812437064</c:v>
                </c:pt>
                <c:pt idx="207">
                  <c:v>0.20000000000000281</c:v>
                </c:pt>
                <c:pt idx="208">
                  <c:v>-9.9900099900094311E-2</c:v>
                </c:pt>
                <c:pt idx="209">
                  <c:v>-0.20040080160320925</c:v>
                </c:pt>
                <c:pt idx="210">
                  <c:v>-0.30060120240480681</c:v>
                </c:pt>
                <c:pt idx="211">
                  <c:v>-0.30030030030031202</c:v>
                </c:pt>
                <c:pt idx="212">
                  <c:v>-0.10010010010010863</c:v>
                </c:pt>
                <c:pt idx="213">
                  <c:v>0</c:v>
                </c:pt>
                <c:pt idx="214">
                  <c:v>-0.10040160642569709</c:v>
                </c:pt>
                <c:pt idx="215">
                  <c:v>-0.20080321285139444</c:v>
                </c:pt>
                <c:pt idx="216">
                  <c:v>-0.20140986908358788</c:v>
                </c:pt>
                <c:pt idx="217">
                  <c:v>-0.30150753768843935</c:v>
                </c:pt>
                <c:pt idx="218">
                  <c:v>-0.5</c:v>
                </c:pt>
                <c:pt idx="219">
                  <c:v>-0.39920159680639289</c:v>
                </c:pt>
                <c:pt idx="220">
                  <c:v>0</c:v>
                </c:pt>
                <c:pt idx="221">
                  <c:v>0.40160642570281724</c:v>
                </c:pt>
                <c:pt idx="222">
                  <c:v>0.60301507537687926</c:v>
                </c:pt>
                <c:pt idx="223">
                  <c:v>0.80321285140563359</c:v>
                </c:pt>
                <c:pt idx="224">
                  <c:v>0.70140280561122537</c:v>
                </c:pt>
                <c:pt idx="225">
                  <c:v>0.90180360721443464</c:v>
                </c:pt>
                <c:pt idx="226">
                  <c:v>1.2060301507537721</c:v>
                </c:pt>
                <c:pt idx="227">
                  <c:v>1.2072434607645759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2276000"/>
        <c:axId val="242276392"/>
      </c:lineChart>
      <c:catAx>
        <c:axId val="242276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42276392"/>
        <c:crosses val="autoZero"/>
        <c:auto val="1"/>
        <c:lblAlgn val="ctr"/>
        <c:lblOffset val="100"/>
        <c:noMultiLvlLbl val="0"/>
      </c:catAx>
      <c:valAx>
        <c:axId val="242276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2276000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0.62931</cdr:x>
      <cdr:y>0.09247</cdr:y>
    </cdr:from>
    <cdr:to>
      <cdr:x>0.92529</cdr:x>
      <cdr:y>0.18925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171950" y="409575"/>
          <a:ext cx="1962150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0.11937</cdr:x>
      <cdr:y>0.02318</cdr:y>
    </cdr:from>
    <cdr:to>
      <cdr:x>0.89372</cdr:x>
      <cdr:y>0.13071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706076" y="106426"/>
          <a:ext cx="4580300" cy="493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1800"/>
            <a:t>消費者物価指数上昇率（対前年同月比、％）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DF7F6-8271-4F35-8CF9-F9CA8D619AEB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05936-3E68-4832-86B3-B8037B19F221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34435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消費者は、インフレがおこると買い急ぐか？老後のために資金を蓄えようとしている消費者は、インフレとデフレでどちらが多く</a:t>
            </a:r>
            <a:r>
              <a:rPr kumimoji="1" lang="ja-JP" altLang="en-US" smtClean="0"/>
              <a:t>貯蓄しなければならないだろう</a:t>
            </a:r>
            <a:r>
              <a:rPr kumimoji="1" lang="ja-JP" altLang="en-US" dirty="0" smtClean="0"/>
              <a:t>か？</a:t>
            </a:r>
            <a:endParaRPr kumimoji="1"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05936-3E68-4832-86B3-B8037B19F221}" type="slidenum">
              <a:rPr kumimoji="1" lang="en-GB" smtClean="0"/>
              <a:pPr/>
              <a:t>8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97149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405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94579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39627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665839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087884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62576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573456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4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6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544145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05117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330937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82554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382771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062848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kumimoji="1"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972399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2120504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9125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306350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514359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611543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223806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560628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2051070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983884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275821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2291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407908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1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4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9673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00811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207971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41948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29339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9FC78F4-6997-4734-9209-8CE1F259BB5D}" type="datetimeFigureOut">
              <a:rPr kumimoji="1" lang="en-GB" smtClean="0"/>
              <a:pPr/>
              <a:t>10/12/2015</a:t>
            </a:fld>
            <a:endParaRPr kumimoji="1"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kumimoji="1"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9F405A9-68A5-4B7E-8461-6461B3EAB7CC}" type="slidenum">
              <a:rPr kumimoji="1" lang="en-GB" smtClean="0"/>
              <a:pPr/>
              <a:t>‹#›</a:t>
            </a:fld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05291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kumimoji="1"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国民経済計算研究会（</a:t>
            </a:r>
            <a:r>
              <a:rPr kumimoji="1" lang="en-US" altLang="ja-JP" sz="3600" dirty="0" smtClean="0"/>
              <a:t>2015.11.28</a:t>
            </a:r>
            <a:r>
              <a:rPr kumimoji="1" lang="ja-JP" altLang="en-US" sz="3600" dirty="0" smtClean="0"/>
              <a:t>）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200" dirty="0" smtClean="0"/>
              <a:t>趣旨説明</a:t>
            </a:r>
            <a:endParaRPr kumimoji="1" lang="en-GB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専修大学　経済学部</a:t>
            </a:r>
            <a:endParaRPr kumimoji="1" lang="en-US" altLang="ja-JP" dirty="0" smtClean="0"/>
          </a:p>
          <a:p>
            <a:r>
              <a:rPr kumimoji="1" lang="ja-JP" altLang="en-US" dirty="0" smtClean="0"/>
              <a:t>作間　逸雄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22190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809702"/>
              </p:ext>
            </p:extLst>
          </p:nvPr>
        </p:nvGraphicFramePr>
        <p:xfrm>
          <a:off x="683568" y="764704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484076"/>
              </p:ext>
            </p:extLst>
          </p:nvPr>
        </p:nvGraphicFramePr>
        <p:xfrm>
          <a:off x="179512" y="-603448"/>
          <a:ext cx="9361040" cy="67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699792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CPI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総合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608920"/>
              </p:ext>
            </p:extLst>
          </p:nvPr>
        </p:nvGraphicFramePr>
        <p:xfrm>
          <a:off x="863080" y="836712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/>
          <p:cNvGraphicFramePr/>
          <p:nvPr/>
        </p:nvGraphicFramePr>
        <p:xfrm>
          <a:off x="899592" y="-531440"/>
          <a:ext cx="8244408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45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295427"/>
              </p:ext>
            </p:extLst>
          </p:nvPr>
        </p:nvGraphicFramePr>
        <p:xfrm>
          <a:off x="683568" y="764704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522618"/>
              </p:ext>
            </p:extLst>
          </p:nvPr>
        </p:nvGraphicFramePr>
        <p:xfrm>
          <a:off x="683568" y="-38742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530263" y="404664"/>
            <a:ext cx="66247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00B050"/>
                </a:solidFill>
              </a:rPr>
              <a:t>CPI</a:t>
            </a:r>
            <a:r>
              <a:rPr lang="ja-JP" altLang="en-US" b="1" dirty="0">
                <a:solidFill>
                  <a:srgbClr val="00B050"/>
                </a:solidFill>
              </a:rPr>
              <a:t>食料（酒類を除く）及びエネルギーを除く総合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グラフ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250178"/>
              </p:ext>
            </p:extLst>
          </p:nvPr>
        </p:nvGraphicFramePr>
        <p:xfrm>
          <a:off x="395536" y="1556792"/>
          <a:ext cx="78488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日本銀行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生活意識に関するアンケート調査</a:t>
            </a:r>
            <a:endParaRPr kumimoji="1" lang="en-GB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407707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訪問留置法</a:t>
            </a:r>
            <a:endParaRPr kumimoji="1" lang="en-GB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47964" y="237271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郵送調査法</a:t>
            </a:r>
            <a:endParaRPr kumimoji="1" lang="en-GB" sz="2000" dirty="0"/>
          </a:p>
        </p:txBody>
      </p:sp>
    </p:spTree>
    <p:extLst>
      <p:ext uri="{BB962C8B-B14F-4D97-AF65-F5344CB8AC3E}">
        <p14:creationId xmlns:p14="http://schemas.microsoft.com/office/powerpoint/2010/main" val="193235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3"/>
          <p:cNvSpPr txBox="1">
            <a:spLocks noChangeArrowheads="1"/>
          </p:cNvSpPr>
          <p:nvPr/>
        </p:nvSpPr>
        <p:spPr bwMode="auto">
          <a:xfrm>
            <a:off x="3237162" y="764704"/>
            <a:ext cx="4230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2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b="1" dirty="0" smtClean="0"/>
              <a:t>「</a:t>
            </a:r>
            <a:r>
              <a:rPr lang="ja-JP" altLang="en-US" sz="2400" b="1" dirty="0"/>
              <a:t>産業」について</a:t>
            </a:r>
            <a:r>
              <a:rPr lang="ja-JP" altLang="en-US" sz="2400" b="1" dirty="0" smtClean="0"/>
              <a:t>のデフレーター</a:t>
            </a:r>
            <a:endParaRPr lang="ja-JP" altLang="en-US" sz="2400" b="1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6715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80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2339752" y="548680"/>
            <a:ext cx="6264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2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b="1" dirty="0" smtClean="0">
                <a:latin typeface="Arial" charset="0"/>
              </a:rPr>
              <a:t>「輸送用機械製造業」</a:t>
            </a:r>
            <a:r>
              <a:rPr lang="ja-JP" altLang="en-US" sz="2400" b="1" dirty="0">
                <a:latin typeface="Arial" charset="0"/>
              </a:rPr>
              <a:t>について</a:t>
            </a:r>
            <a:r>
              <a:rPr lang="ja-JP" altLang="en-US" sz="2400" b="1" dirty="0" smtClean="0">
                <a:latin typeface="Arial" charset="0"/>
              </a:rPr>
              <a:t>のデフレーター</a:t>
            </a:r>
            <a:endParaRPr lang="ja-JP" altLang="en-US" sz="2400" b="1" dirty="0">
              <a:latin typeface="Arial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47" y="1340768"/>
            <a:ext cx="80694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26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2203855" y="1052736"/>
            <a:ext cx="554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>
                <a:solidFill>
                  <a:schemeClr val="tx2"/>
                </a:solidFill>
                <a:latin typeface="Gill Sans MT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>
                <a:solidFill>
                  <a:schemeClr val="tx1"/>
                </a:solidFill>
                <a:latin typeface="Gill Sans MT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b="1" dirty="0" smtClean="0">
                <a:latin typeface="Arial" charset="0"/>
              </a:rPr>
              <a:t>「食料品製造業」</a:t>
            </a:r>
            <a:r>
              <a:rPr lang="ja-JP" altLang="en-US" sz="2400" b="1" dirty="0">
                <a:latin typeface="Arial" charset="0"/>
              </a:rPr>
              <a:t>について</a:t>
            </a:r>
            <a:r>
              <a:rPr lang="ja-JP" altLang="en-US" sz="2400" b="1" dirty="0" smtClean="0">
                <a:latin typeface="Arial" charset="0"/>
              </a:rPr>
              <a:t>のデフレーター</a:t>
            </a:r>
            <a:endParaRPr lang="ja-JP" altLang="en-US" sz="2400" b="1" dirty="0">
              <a:latin typeface="Arial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704863" cy="436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7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円安マニアとしてのリフレ派</a:t>
            </a:r>
            <a:endParaRPr kumimoji="1"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円安は日本を救うのか</a:t>
            </a:r>
            <a:r>
              <a:rPr lang="en-US" altLang="ja-JP" dirty="0" smtClean="0"/>
              <a:t>?</a:t>
            </a:r>
            <a:endParaRPr lang="ja-JP" altLang="ja-JP" dirty="0"/>
          </a:p>
          <a:p>
            <a:r>
              <a:rPr lang="ja-JP" altLang="ja-JP" dirty="0" smtClean="0"/>
              <a:t>（</a:t>
            </a:r>
            <a:r>
              <a:rPr lang="en-US" altLang="ja-JP" dirty="0" smtClean="0"/>
              <a:t>2015.3.14</a:t>
            </a:r>
            <a:r>
              <a:rPr lang="ja-JP" altLang="en-US" dirty="0" smtClean="0"/>
              <a:t>　国民経済計算研究会</a:t>
            </a:r>
            <a:r>
              <a:rPr lang="ja-JP" altLang="ja-JP" dirty="0" smtClean="0"/>
              <a:t>某</a:t>
            </a:r>
            <a:r>
              <a:rPr lang="ja-JP" altLang="ja-JP" dirty="0"/>
              <a:t>発言者）給料は円でもらうのだから、円安には何の問題もない</a:t>
            </a:r>
            <a:r>
              <a:rPr lang="ja-JP" altLang="ja-JP" dirty="0" smtClean="0"/>
              <a:t>。</a:t>
            </a:r>
            <a:endParaRPr lang="en-US" altLang="ja-JP" dirty="0" smtClean="0"/>
          </a:p>
          <a:p>
            <a:r>
              <a:rPr lang="ja-JP" altLang="ja-JP" dirty="0" smtClean="0"/>
              <a:t>円安</a:t>
            </a:r>
            <a:r>
              <a:rPr lang="ja-JP" altLang="ja-JP" dirty="0"/>
              <a:t>誘導政策は、輸出数量を変化させることに成功すれば近隣窮乏策、そうでなければ、好ましくない移転政策であり、いずれにせよ、推進する価値のある政策とは</a:t>
            </a:r>
            <a:r>
              <a:rPr lang="ja-JP" altLang="ja-JP" dirty="0" smtClean="0"/>
              <a:t>思われない</a:t>
            </a:r>
            <a:r>
              <a:rPr lang="ja-JP" altLang="en-US" dirty="0" smtClean="0"/>
              <a:t>。</a:t>
            </a:r>
            <a:r>
              <a:rPr lang="ja-JP" altLang="ja-JP" dirty="0" smtClean="0"/>
              <a:t>円安</a:t>
            </a:r>
            <a:r>
              <a:rPr lang="ja-JP" altLang="ja-JP" dirty="0"/>
              <a:t>誘導政策は、日本の労働力や資源を安売りする政策であり、いわば</a:t>
            </a:r>
            <a:r>
              <a:rPr lang="ja-JP" altLang="ja-JP" dirty="0" smtClean="0"/>
              <a:t>、</a:t>
            </a:r>
            <a:r>
              <a:rPr lang="ja-JP" altLang="en-US" dirty="0" smtClean="0"/>
              <a:t>国を挙げての安売り政策である。</a:t>
            </a:r>
            <a:endParaRPr lang="en-US" altLang="ja-JP" dirty="0" smtClean="0"/>
          </a:p>
          <a:p>
            <a:r>
              <a:rPr kumimoji="1" lang="ja-JP" altLang="en-US" dirty="0"/>
              <a:t>交易</a:t>
            </a:r>
            <a:r>
              <a:rPr kumimoji="1" lang="ja-JP" altLang="en-US" dirty="0" smtClean="0"/>
              <a:t>条件、交易条件効果（交易利得）の動向に注目する必要がある。近年の日本経済に通底するのは、交易条件と</a:t>
            </a:r>
            <a:r>
              <a:rPr lang="ja-JP" altLang="en-US" dirty="0" smtClean="0"/>
              <a:t>交易</a:t>
            </a:r>
            <a:r>
              <a:rPr lang="ja-JP" altLang="en-US" dirty="0"/>
              <a:t>条件効果（交易利得</a:t>
            </a:r>
            <a:r>
              <a:rPr lang="ja-JP" altLang="en-US" dirty="0" smtClean="0"/>
              <a:t>）の継続的悪化である。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8947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4009412186"/>
              </p:ext>
            </p:extLst>
          </p:nvPr>
        </p:nvGraphicFramePr>
        <p:xfrm>
          <a:off x="1043608" y="548680"/>
          <a:ext cx="71287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475656" y="6006399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図　</a:t>
            </a:r>
            <a:r>
              <a:rPr lang="ja-JP" altLang="ja-JP" sz="2800" b="1" dirty="0" smtClean="0"/>
              <a:t>交易</a:t>
            </a:r>
            <a:r>
              <a:rPr lang="ja-JP" altLang="ja-JP" sz="2800" b="1" dirty="0"/>
              <a:t>利得／交易損失の推移</a:t>
            </a:r>
            <a:endParaRPr kumimoji="1" lang="en-GB" sz="2800" dirty="0"/>
          </a:p>
        </p:txBody>
      </p:sp>
    </p:spTree>
    <p:extLst>
      <p:ext uri="{BB962C8B-B14F-4D97-AF65-F5344CB8AC3E}">
        <p14:creationId xmlns:p14="http://schemas.microsoft.com/office/powerpoint/2010/main" val="37304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アベノミクス以前の日本経済のパフォーマンスは悪くない</a:t>
            </a:r>
            <a:endParaRPr kumimoji="1" lang="en-GB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46404" y="1828801"/>
            <a:ext cx="6446520" cy="2104255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2015.3.14</a:t>
            </a:r>
            <a:r>
              <a:rPr kumimoji="1" lang="ja-JP" altLang="en-US" dirty="0" smtClean="0"/>
              <a:t>の国民経済計算研究会では、駒澤大学矢野浩一氏、福井県立大学服部茂幸氏を招いて、「リフレ政策</a:t>
            </a:r>
            <a:r>
              <a:rPr lang="ja-JP" altLang="en-US" dirty="0" smtClean="0"/>
              <a:t>をめぐって」と題したセッションをもった。服部報告では、アベノミクス以前、以後の日本経済のパフォーマンスが多くの図表を使って比較された。</a:t>
            </a:r>
            <a:endParaRPr lang="en-US" altLang="ja-JP" dirty="0" smtClean="0"/>
          </a:p>
          <a:p>
            <a:r>
              <a:rPr lang="ja-JP" altLang="en-US" dirty="0" smtClean="0"/>
              <a:t>アベノミクス</a:t>
            </a:r>
            <a:r>
              <a:rPr lang="ja-JP" altLang="en-US" dirty="0"/>
              <a:t>以前の日本経済のパフォーマンス</a:t>
            </a:r>
            <a:r>
              <a:rPr lang="ja-JP" altLang="en-US" dirty="0" smtClean="0"/>
              <a:t>は過小評価されているのではないか？</a:t>
            </a:r>
            <a:endParaRPr kumimoji="1" lang="en-US" altLang="ja-JP" dirty="0" smtClean="0"/>
          </a:p>
          <a:p>
            <a:endParaRPr kumimoji="1" lang="en-GB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111245"/>
              </p:ext>
            </p:extLst>
          </p:nvPr>
        </p:nvGraphicFramePr>
        <p:xfrm>
          <a:off x="467544" y="3629026"/>
          <a:ext cx="7686675" cy="322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833044" y="5157193"/>
            <a:ext cx="288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2007</a:t>
            </a:r>
            <a:r>
              <a:rPr kumimoji="1" lang="ja-JP" altLang="en-US" dirty="0" smtClean="0"/>
              <a:t>年の実質</a:t>
            </a:r>
            <a:r>
              <a:rPr kumimoji="1" lang="en-US" altLang="ja-JP" dirty="0" smtClean="0"/>
              <a:t>GDP</a:t>
            </a:r>
            <a:r>
              <a:rPr kumimoji="1" lang="ja-JP" altLang="en-US" dirty="0" smtClean="0"/>
              <a:t>のピークに戻す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3174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627784" y="1700808"/>
            <a:ext cx="486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民主党政権期（</a:t>
            </a:r>
            <a:r>
              <a:rPr lang="en-US" altLang="ja-JP" dirty="0" smtClean="0"/>
              <a:t>2009.9.16-2012.12.26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3687" y="599540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実質</a:t>
            </a:r>
            <a:r>
              <a:rPr kumimoji="1" lang="en-US" altLang="ja-JP" dirty="0" smtClean="0"/>
              <a:t>GDP</a:t>
            </a:r>
            <a:r>
              <a:rPr kumimoji="1" lang="ja-JP" altLang="en-US" dirty="0" smtClean="0"/>
              <a:t>成長率　季節調整済み前期比　出所：内閣府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1619672" y="1412776"/>
            <a:ext cx="381642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1192449124"/>
              </p:ext>
            </p:extLst>
          </p:nvPr>
        </p:nvGraphicFramePr>
        <p:xfrm>
          <a:off x="755576" y="2375720"/>
          <a:ext cx="662473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835696" y="9807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白川日銀期（</a:t>
            </a:r>
            <a:r>
              <a:rPr kumimoji="1" lang="en-US" altLang="ja-JP" dirty="0" smtClean="0"/>
              <a:t>2008.4.9-2013.3.19)</a:t>
            </a:r>
            <a:endParaRPr kumimoji="1" lang="ja-JP" altLang="en-US" dirty="0"/>
          </a:p>
        </p:txBody>
      </p:sp>
      <p:cxnSp>
        <p:nvCxnSpPr>
          <p:cNvPr id="11" name="直線コネクタ 10"/>
          <p:cNvCxnSpPr/>
          <p:nvPr/>
        </p:nvCxnSpPr>
        <p:spPr>
          <a:xfrm>
            <a:off x="2627784" y="2132856"/>
            <a:ext cx="2196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627784" y="16288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民主党政権期（</a:t>
            </a:r>
            <a:r>
              <a:rPr kumimoji="1" lang="ja-JP" altLang="en-US" sz="1400" dirty="0" smtClean="0"/>
              <a:t>政策効果を考えて、ややうしろ</a:t>
            </a:r>
            <a:r>
              <a:rPr lang="ja-JP" altLang="en-US" sz="1400" dirty="0" smtClean="0"/>
              <a:t>にずらす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83668" y="5852095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実質</a:t>
            </a:r>
            <a:r>
              <a:rPr kumimoji="1" lang="en-US" altLang="ja-JP" dirty="0" smtClean="0"/>
              <a:t>GDP</a:t>
            </a:r>
            <a:r>
              <a:rPr kumimoji="1" lang="ja-JP" altLang="en-US" dirty="0" smtClean="0"/>
              <a:t>成長率　季節調整済み前期比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2915816" y="2132856"/>
            <a:ext cx="27363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グラフ 7"/>
          <p:cNvGraphicFramePr/>
          <p:nvPr>
            <p:extLst>
              <p:ext uri="{D42A27DB-BD31-4B8C-83A1-F6EECF244321}">
                <p14:modId xmlns:p14="http://schemas.microsoft.com/office/powerpoint/2010/main" val="1897575319"/>
              </p:ext>
            </p:extLst>
          </p:nvPr>
        </p:nvGraphicFramePr>
        <p:xfrm>
          <a:off x="755576" y="2195573"/>
          <a:ext cx="662473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直線コネクタ 10"/>
          <p:cNvCxnSpPr/>
          <p:nvPr/>
        </p:nvCxnSpPr>
        <p:spPr>
          <a:xfrm>
            <a:off x="2195736" y="1395199"/>
            <a:ext cx="3672408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835696" y="98072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白川</a:t>
            </a:r>
            <a:r>
              <a:rPr lang="ja-JP" altLang="en-US" dirty="0"/>
              <a:t>日銀期（</a:t>
            </a:r>
            <a:r>
              <a:rPr lang="ja-JP" altLang="en-US" sz="1400" dirty="0"/>
              <a:t>政策効果を考えて、ややうしろにずらす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69822" y="5487487"/>
            <a:ext cx="4716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安倍政権下で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度目の</a:t>
            </a:r>
            <a:r>
              <a:rPr kumimoji="1" lang="ja-JP" altLang="en-US" dirty="0" smtClean="0"/>
              <a:t>リセッション</a:t>
            </a:r>
            <a:endParaRPr kumimoji="1" lang="en-US" altLang="ja-JP" dirty="0" smtClean="0"/>
          </a:p>
          <a:p>
            <a:r>
              <a:rPr lang="ja-JP" altLang="en-US" dirty="0" smtClean="0"/>
              <a:t>（</a:t>
            </a:r>
            <a:r>
              <a:rPr lang="en-US" altLang="ja-JP" dirty="0" smtClean="0"/>
              <a:t>1</a:t>
            </a:r>
            <a:r>
              <a:rPr lang="ja-JP" altLang="en-US" dirty="0" smtClean="0"/>
              <a:t>次</a:t>
            </a:r>
            <a:r>
              <a:rPr lang="en-US" altLang="ja-JP" dirty="0" smtClean="0"/>
              <a:t>QE</a:t>
            </a:r>
            <a:r>
              <a:rPr lang="ja-JP" altLang="en-US" smtClean="0"/>
              <a:t>）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12054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557324" cy="54006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059832" y="593467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出所：櫨「エコノミストを悩ます経済統計の動き」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統計</a:t>
            </a:r>
            <a:r>
              <a:rPr kumimoji="1" lang="en-US" altLang="ja-JP" dirty="0" smtClean="0"/>
              <a:t>』2015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月号。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22579" y="346144"/>
            <a:ext cx="648072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雇用情勢は、改善を続ける。自公政権期はその延長線上にある。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48131" y="3789041"/>
            <a:ext cx="34242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年の景気後退期を含む改善。安倍政権と異なり、労働市場の規制は強化の中での動き。</a:t>
            </a:r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val="411387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571896"/>
            <a:ext cx="7704856" cy="105273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ja-JP" altLang="en-US" sz="3200" dirty="0" smtClean="0"/>
              <a:t>民主党政権期の実質賃金の動きは小康状態。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3200" dirty="0" smtClean="0"/>
              <a:t>2013</a:t>
            </a:r>
            <a:r>
              <a:rPr lang="ja-JP" altLang="en-US" sz="3200" dirty="0"/>
              <a:t>年</a:t>
            </a:r>
            <a:r>
              <a:rPr lang="ja-JP" altLang="en-US" sz="3200" dirty="0" smtClean="0"/>
              <a:t>半ばに暗転。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3745" y="6093296"/>
            <a:ext cx="8229600" cy="76470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対前年同期比。出所：</a:t>
            </a:r>
            <a:r>
              <a:rPr lang="en-US" altLang="ja-JP" dirty="0"/>
              <a:t> 『</a:t>
            </a:r>
            <a:r>
              <a:rPr lang="ja-JP" altLang="en-US" dirty="0"/>
              <a:t>毎月勤労統計</a:t>
            </a:r>
            <a:r>
              <a:rPr lang="en-US" altLang="ja-JP" dirty="0" smtClean="0"/>
              <a:t>』</a:t>
            </a:r>
            <a:r>
              <a:rPr lang="ja-JP" altLang="en-US" dirty="0" err="1" smtClean="0"/>
              <a:t>。</a:t>
            </a:r>
            <a:r>
              <a:rPr kumimoji="1" lang="ja-JP" altLang="en-US" dirty="0" smtClean="0"/>
              <a:t>調査産業計の現金</a:t>
            </a:r>
            <a:r>
              <a:rPr kumimoji="1" lang="ja-JP" altLang="en-US" dirty="0"/>
              <a:t>給与</a:t>
            </a:r>
            <a:r>
              <a:rPr kumimoji="1" lang="ja-JP" altLang="en-US" dirty="0" smtClean="0"/>
              <a:t>総額。事業所規５人以上。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/>
          <p:nvPr/>
        </p:nvGraphicFramePr>
        <p:xfrm>
          <a:off x="827584" y="1700808"/>
          <a:ext cx="727280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2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2803"/>
            <a:ext cx="7416824" cy="553128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059832" y="593467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出所：櫨「エコノミストを悩ます経済統計の動き」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統計</a:t>
            </a:r>
            <a:r>
              <a:rPr kumimoji="1" lang="en-US" altLang="ja-JP" dirty="0" smtClean="0"/>
              <a:t>』2015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月号。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51720" y="492620"/>
            <a:ext cx="482453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金融緩和に効果はあったか？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89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CPI</a:t>
            </a:r>
            <a:r>
              <a:rPr lang="ja-JP" altLang="en-US" dirty="0" smtClean="0"/>
              <a:t>目標がだめなわけ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2015</a:t>
            </a:r>
            <a:r>
              <a:rPr lang="ja-JP" altLang="en-US" dirty="0" smtClean="0"/>
              <a:t>春季日本経済学会における作間報告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CPI</a:t>
            </a:r>
            <a:r>
              <a:rPr kumimoji="1" lang="ja-JP" altLang="en-US" dirty="0" smtClean="0"/>
              <a:t>は、生産者が直面する物価ではない。生産者は、産出側、投入の両面に価格状況を抱えている。したがって、実質利子率を計測するための物価ではない。ここで、もちろん、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b="1" dirty="0" smtClean="0"/>
              <a:t>実質利子率＝名目利子率－＜期待＞物価上昇率</a:t>
            </a:r>
            <a:endParaRPr lang="en-US" altLang="ja-JP" b="1" dirty="0" smtClean="0"/>
          </a:p>
          <a:p>
            <a:r>
              <a:rPr kumimoji="1" lang="ja-JP" altLang="en-US" dirty="0"/>
              <a:t>では</a:t>
            </a:r>
            <a:r>
              <a:rPr kumimoji="1" lang="ja-JP" altLang="en-US" dirty="0" smtClean="0"/>
              <a:t>、生産者の直面する物価は何か</a:t>
            </a:r>
            <a:r>
              <a:rPr kumimoji="1" lang="en-US" altLang="ja-JP" dirty="0" smtClean="0"/>
              <a:t>?</a:t>
            </a:r>
            <a:r>
              <a:rPr kumimoji="1" lang="ja-JP" altLang="en-US" dirty="0" smtClean="0"/>
              <a:t>それは、営業余剰デフレーターである。近似としては、付加価値デフレーターでもよい。</a:t>
            </a:r>
            <a:endParaRPr kumimoji="1" lang="en-US" altLang="ja-JP" dirty="0" smtClean="0"/>
          </a:p>
          <a:p>
            <a:r>
              <a:rPr lang="ja-JP" altLang="en-US" dirty="0" smtClean="0"/>
              <a:t>したがって、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</a:t>
            </a:r>
            <a:r>
              <a:rPr lang="ja-JP" altLang="en-US" b="1" dirty="0" smtClean="0"/>
              <a:t>所与</a:t>
            </a:r>
            <a:r>
              <a:rPr lang="ja-JP" altLang="en-US" b="1" dirty="0"/>
              <a:t>産業</a:t>
            </a:r>
            <a:r>
              <a:rPr lang="ja-JP" altLang="en-US" b="1" dirty="0" smtClean="0"/>
              <a:t>の実質利子率＝</a:t>
            </a:r>
            <a:r>
              <a:rPr lang="ja-JP" altLang="en-US" b="1" dirty="0"/>
              <a:t>名目</a:t>
            </a:r>
            <a:r>
              <a:rPr lang="ja-JP" altLang="en-US" b="1" dirty="0" smtClean="0"/>
              <a:t>利子率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　　　　　　　　　　－</a:t>
            </a:r>
            <a:r>
              <a:rPr lang="ja-JP" altLang="en-US" b="1" dirty="0"/>
              <a:t>＜期待</a:t>
            </a:r>
            <a:r>
              <a:rPr lang="ja-JP" altLang="en-US" b="1" dirty="0" smtClean="0"/>
              <a:t>＞</a:t>
            </a:r>
            <a:r>
              <a:rPr lang="ja-JP" altLang="en-US" b="1" dirty="0"/>
              <a:t>営業</a:t>
            </a:r>
            <a:r>
              <a:rPr lang="ja-JP" altLang="en-US" b="1" dirty="0" smtClean="0"/>
              <a:t>余剰デフレーター上昇率</a:t>
            </a:r>
            <a:endParaRPr kumimoji="1" lang="en-US" altLang="ja-JP" b="1" dirty="0" smtClean="0"/>
          </a:p>
          <a:p>
            <a:r>
              <a:rPr lang="ja-JP" altLang="en-US" dirty="0"/>
              <a:t>しかも</a:t>
            </a:r>
            <a:r>
              <a:rPr lang="ja-JP" altLang="en-US" dirty="0" smtClean="0"/>
              <a:t>、営業余剰デフレーターには、大きな産業間較差がある。それが産業</a:t>
            </a:r>
            <a:r>
              <a:rPr lang="ja-JP" altLang="en-US" dirty="0"/>
              <a:t>構造</a:t>
            </a:r>
            <a:r>
              <a:rPr lang="ja-JP" altLang="en-US" dirty="0" smtClean="0"/>
              <a:t>の転換（産業の盛衰）に影響すると考えてみてはどうか。実際、そうなれば、営業余剰デフレーター（付加価値デフレーター）上昇率が正の産業のシェアが拡大して行き、</a:t>
            </a:r>
            <a:r>
              <a:rPr lang="ja-JP" altLang="en-US" dirty="0"/>
              <a:t>営業余剰デフレーター（付加価値デフレーター</a:t>
            </a:r>
            <a:r>
              <a:rPr lang="ja-JP" altLang="en-US" dirty="0" smtClean="0"/>
              <a:t>）の下落が食い止められる。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9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572818"/>
              </p:ext>
            </p:extLst>
          </p:nvPr>
        </p:nvGraphicFramePr>
        <p:xfrm>
          <a:off x="467544" y="404664"/>
          <a:ext cx="835292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45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845</TotalTime>
  <Words>460</Words>
  <Application>Microsoft Office PowerPoint</Application>
  <PresentationFormat>画面に合わせる (4:3)</PresentationFormat>
  <Paragraphs>52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ＭＳ Ｐゴシック</vt:lpstr>
      <vt:lpstr>ＭＳ ゴシック</vt:lpstr>
      <vt:lpstr>Arial</vt:lpstr>
      <vt:lpstr>Calibri</vt:lpstr>
      <vt:lpstr>Calibri Light</vt:lpstr>
      <vt:lpstr>Century Schoolbook</vt:lpstr>
      <vt:lpstr>Gill Sans MT</vt:lpstr>
      <vt:lpstr>Wingdings 2</vt:lpstr>
      <vt:lpstr>HDOfficeLightV0</vt:lpstr>
      <vt:lpstr>1_HDOfficeLightV0</vt:lpstr>
      <vt:lpstr>View</vt:lpstr>
      <vt:lpstr>国民経済計算研究会（2015.11.28） 趣旨説明</vt:lpstr>
      <vt:lpstr>アベノミクス以前の日本経済のパフォーマンスは悪くない</vt:lpstr>
      <vt:lpstr>PowerPoint プレゼンテーション</vt:lpstr>
      <vt:lpstr>PowerPoint プレゼンテーション</vt:lpstr>
      <vt:lpstr>PowerPoint プレゼンテーション</vt:lpstr>
      <vt:lpstr>民主党政権期の実質賃金の動きは小康状態。 2013年半ばに暗転。</vt:lpstr>
      <vt:lpstr>PowerPoint プレゼンテーション</vt:lpstr>
      <vt:lpstr>CPI目標がだめなわけ 2015春季日本経済学会における作間報告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日本銀行 生活意識に関するアンケート調査</vt:lpstr>
      <vt:lpstr>PowerPoint プレゼンテーション</vt:lpstr>
      <vt:lpstr>PowerPoint プレゼンテーション</vt:lpstr>
      <vt:lpstr>PowerPoint プレゼンテーション</vt:lpstr>
      <vt:lpstr>円安マニアとしてのリフレ派</vt:lpstr>
      <vt:lpstr>PowerPoint プレゼンテーション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国民経済計算研究会（2015.11．28） 趣旨説明</dc:title>
  <dc:creator>Itsuo</dc:creator>
  <cp:lastModifiedBy>作間逸雄</cp:lastModifiedBy>
  <cp:revision>44</cp:revision>
  <dcterms:created xsi:type="dcterms:W3CDTF">2015-11-07T05:24:30Z</dcterms:created>
  <dcterms:modified xsi:type="dcterms:W3CDTF">2015-12-10T07:36:54Z</dcterms:modified>
</cp:coreProperties>
</file>